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notesMasterIdLst>
    <p:notesMasterId r:id="rId10"/>
  </p:notesMasterIdLst>
  <p:handoutMasterIdLst>
    <p:handoutMasterId r:id="rId11"/>
  </p:handoutMasterIdLst>
  <p:sldIdLst>
    <p:sldId id="515" r:id="rId3"/>
    <p:sldId id="514" r:id="rId4"/>
    <p:sldId id="519" r:id="rId5"/>
    <p:sldId id="520" r:id="rId6"/>
    <p:sldId id="521" r:id="rId7"/>
    <p:sldId id="522" r:id="rId8"/>
    <p:sldId id="523" r:id="rId9"/>
  </p:sldIdLst>
  <p:sldSz cx="9906000" cy="6858000" type="A4"/>
  <p:notesSz cx="6807200" cy="9939338"/>
  <p:defaultTextStyle>
    <a:defPPr>
      <a:defRPr lang="ko-KR"/>
    </a:defPPr>
    <a:lvl1pPr algn="l" rtl="0" fontAlgn="base" latinLnBrk="1">
      <a:lnSpc>
        <a:spcPct val="150000"/>
      </a:lnSpc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5783" indent="154756" algn="l" rtl="0" fontAlgn="base" latinLnBrk="1">
      <a:lnSpc>
        <a:spcPct val="150000"/>
      </a:lnSpc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3691" indent="307390" algn="l" rtl="0" fontAlgn="base" latinLnBrk="1">
      <a:lnSpc>
        <a:spcPct val="150000"/>
      </a:lnSpc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69474" indent="462145" algn="l" rtl="0" fontAlgn="base" latinLnBrk="1">
      <a:lnSpc>
        <a:spcPct val="150000"/>
      </a:lnSpc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7376" indent="614779" algn="l" rtl="0" fontAlgn="base" latinLnBrk="1">
      <a:lnSpc>
        <a:spcPct val="150000"/>
      </a:lnSpc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3052696" algn="l" defTabSz="122108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3663239" algn="l" defTabSz="122108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4273776" algn="l" defTabSz="122108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4884315" algn="l" defTabSz="122108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5">
          <p15:clr>
            <a:srgbClr val="A4A3A4"/>
          </p15:clr>
        </p15:guide>
        <p15:guide id="2" pos="2258">
          <p15:clr>
            <a:srgbClr val="A4A3A4"/>
          </p15:clr>
        </p15:guide>
        <p15:guide id="3" pos="3669">
          <p15:clr>
            <a:srgbClr val="A4A3A4"/>
          </p15:clr>
        </p15:guide>
        <p15:guide id="4" pos="4441">
          <p15:clr>
            <a:srgbClr val="A4A3A4"/>
          </p15:clr>
        </p15:guide>
        <p15:guide id="5" pos="321">
          <p15:clr>
            <a:srgbClr val="A4A3A4"/>
          </p15:clr>
        </p15:guide>
        <p15:guide id="6" pos="3998">
          <p15:clr>
            <a:srgbClr val="A4A3A4"/>
          </p15:clr>
        </p15:guide>
        <p15:guide id="7" pos="551">
          <p15:clr>
            <a:srgbClr val="A4A3A4"/>
          </p15:clr>
        </p15:guide>
        <p15:guide id="8" pos="2356">
          <p15:clr>
            <a:srgbClr val="A4A3A4"/>
          </p15:clr>
        </p15:guide>
        <p15:guide id="9" orient="horz" pos="4292">
          <p15:clr>
            <a:srgbClr val="A4A3A4"/>
          </p15:clr>
        </p15:guide>
        <p15:guide id="10" pos="3120">
          <p15:clr>
            <a:srgbClr val="A4A3A4"/>
          </p15:clr>
        </p15:guide>
        <p15:guide id="11" pos="5070">
          <p15:clr>
            <a:srgbClr val="A4A3A4"/>
          </p15:clr>
        </p15:guide>
        <p15:guide id="12" pos="6136">
          <p15:clr>
            <a:srgbClr val="A4A3A4"/>
          </p15:clr>
        </p15:guide>
        <p15:guide id="13" pos="444">
          <p15:clr>
            <a:srgbClr val="A4A3A4"/>
          </p15:clr>
        </p15:guide>
        <p15:guide id="14" pos="5524">
          <p15:clr>
            <a:srgbClr val="A4A3A4"/>
          </p15:clr>
        </p15:guide>
        <p15:guide id="15" pos="761">
          <p15:clr>
            <a:srgbClr val="A4A3A4"/>
          </p15:clr>
        </p15:guide>
        <p15:guide id="16" pos="3255">
          <p15:clr>
            <a:srgbClr val="A4A3A4"/>
          </p15:clr>
        </p15:guide>
        <p15:guide id="17" pos="39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8000"/>
    <a:srgbClr val="0000FF"/>
    <a:srgbClr val="FFFFCC"/>
    <a:srgbClr val="3333CC"/>
    <a:srgbClr val="3366FF"/>
    <a:srgbClr val="99C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6" autoAdjust="0"/>
    <p:restoredTop sz="95356" autoAdjust="0"/>
  </p:normalViewPr>
  <p:slideViewPr>
    <p:cSldViewPr>
      <p:cViewPr varScale="1">
        <p:scale>
          <a:sx n="93" d="100"/>
          <a:sy n="93" d="100"/>
        </p:scale>
        <p:origin x="1590" y="90"/>
      </p:cViewPr>
      <p:guideLst>
        <p:guide orient="horz" pos="3365"/>
        <p:guide pos="2258"/>
        <p:guide pos="3669"/>
        <p:guide pos="4441"/>
        <p:guide pos="321"/>
        <p:guide pos="3998"/>
        <p:guide pos="551"/>
        <p:guide pos="2356"/>
        <p:guide orient="horz" pos="4292"/>
        <p:guide pos="3120"/>
        <p:guide pos="5070"/>
        <p:guide pos="6136"/>
        <p:guide pos="444"/>
        <p:guide pos="5524"/>
        <p:guide pos="761"/>
        <p:guide pos="3255"/>
        <p:guide pos="39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310" y="-96"/>
      </p:cViewPr>
      <p:guideLst>
        <p:guide orient="horz" pos="3131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595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39595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95F792E-B5D9-4D67-AABF-FC6BF6AEB2E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9953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8638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296" y="4721431"/>
            <a:ext cx="5442609" cy="447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595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39595"/>
            <a:ext cx="2949787" cy="49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5" tIns="46867" rIns="93735" bIns="46867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E8875B7-1ACA-44BF-A1B7-490ABA52ED4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8718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578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3691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69474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7376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4333" algn="l" defTabSz="9137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198" algn="l" defTabSz="9137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066" algn="l" defTabSz="9137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932" algn="l" defTabSz="9137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4538"/>
            <a:ext cx="5386387" cy="3729037"/>
          </a:xfrm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D52A-2CB5-4F95-9743-6BA05AD27CCA}" type="slidenum">
              <a:rPr lang="en-US" altLang="ko-KR" smtClean="0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2</a:t>
            </a:fld>
            <a:endParaRPr lang="en-US" altLang="ko-KR" dirty="0" smtClean="0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479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4538"/>
            <a:ext cx="5386387" cy="3729037"/>
          </a:xfrm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D52A-2CB5-4F95-9743-6BA05AD27CCA}" type="slidenum">
              <a:rPr lang="en-US" altLang="ko-KR" smtClean="0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3</a:t>
            </a:fld>
            <a:endParaRPr lang="en-US" altLang="ko-KR" dirty="0" smtClean="0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2749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4538"/>
            <a:ext cx="5386387" cy="3729037"/>
          </a:xfrm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D52A-2CB5-4F95-9743-6BA05AD27CCA}" type="slidenum">
              <a:rPr lang="en-US" altLang="ko-KR" smtClean="0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4</a:t>
            </a:fld>
            <a:endParaRPr lang="en-US" altLang="ko-KR" dirty="0" smtClean="0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85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4538"/>
            <a:ext cx="5386387" cy="3729037"/>
          </a:xfrm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D52A-2CB5-4F95-9743-6BA05AD27CCA}" type="slidenum">
              <a:rPr lang="en-US" altLang="ko-KR" smtClean="0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5</a:t>
            </a:fld>
            <a:endParaRPr lang="en-US" altLang="ko-KR" dirty="0" smtClean="0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4382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4538"/>
            <a:ext cx="5386387" cy="3729037"/>
          </a:xfrm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D52A-2CB5-4F95-9743-6BA05AD27CCA}" type="slidenum">
              <a:rPr lang="en-US" altLang="ko-KR" smtClean="0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6</a:t>
            </a:fld>
            <a:endParaRPr lang="en-US" altLang="ko-KR" dirty="0" smtClean="0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9366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4538"/>
            <a:ext cx="5386387" cy="3729037"/>
          </a:xfrm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굴림" charset="-127"/>
              <a:ea typeface="굴림" charset="-127"/>
            </a:endParaRPr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D52A-2CB5-4F95-9743-6BA05AD27CCA}" type="slidenum">
              <a:rPr lang="en-US" altLang="ko-KR" smtClean="0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7</a:t>
            </a:fld>
            <a:endParaRPr lang="en-US" altLang="ko-KR" dirty="0" smtClean="0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2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3616" y="6248541"/>
            <a:ext cx="2064115" cy="457605"/>
          </a:xfrm>
          <a:prstGeom prst="rect">
            <a:avLst/>
          </a:prstGeom>
          <a:ln/>
        </p:spPr>
        <p:txBody>
          <a:bodyPr lIns="91405" tIns="45703" rIns="91405" bIns="45703"/>
          <a:lstStyle>
            <a:lvl1pPr>
              <a:defRPr/>
            </a:lvl1pPr>
          </a:lstStyle>
          <a:p>
            <a:pPr>
              <a:defRPr/>
            </a:pP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624" y="6248541"/>
            <a:ext cx="3136754" cy="457605"/>
          </a:xfrm>
          <a:prstGeom prst="rect">
            <a:avLst/>
          </a:prstGeom>
          <a:ln/>
        </p:spPr>
        <p:txBody>
          <a:bodyPr lIns="91405" tIns="45703" rIns="91405" bIns="45703"/>
          <a:lstStyle>
            <a:lvl1pPr>
              <a:defRPr/>
            </a:lvl1pPr>
          </a:lstStyle>
          <a:p>
            <a:pPr>
              <a:defRPr/>
            </a:pP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8276" y="6248541"/>
            <a:ext cx="2064116" cy="457605"/>
          </a:xfrm>
          <a:prstGeom prst="rect">
            <a:avLst/>
          </a:prstGeom>
          <a:ln/>
        </p:spPr>
        <p:txBody>
          <a:bodyPr lIns="91405" tIns="45703" rIns="91405" bIns="45703"/>
          <a:lstStyle>
            <a:lvl1pPr>
              <a:defRPr/>
            </a:lvl1pPr>
          </a:lstStyle>
          <a:p>
            <a:pPr>
              <a:defRPr/>
            </a:pPr>
            <a:fld id="{B36B6201-AD88-45DC-A8D2-831095BAFF3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2009" y="4800298"/>
            <a:ext cx="5943014" cy="56643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2009" y="613514"/>
            <a:ext cx="5943014" cy="4113890"/>
          </a:xfrm>
        </p:spPr>
        <p:txBody>
          <a:bodyPr/>
          <a:lstStyle>
            <a:lvl1pPr marL="0" indent="0">
              <a:buNone/>
              <a:defRPr sz="4300"/>
            </a:lvl1pPr>
            <a:lvl2pPr marL="610687" indent="0">
              <a:buNone/>
              <a:defRPr sz="3700"/>
            </a:lvl2pPr>
            <a:lvl3pPr marL="1221376" indent="0">
              <a:buNone/>
              <a:defRPr sz="3200"/>
            </a:lvl3pPr>
            <a:lvl4pPr marL="1832064" indent="0">
              <a:buNone/>
              <a:defRPr sz="2700"/>
            </a:lvl4pPr>
            <a:lvl5pPr marL="2442753" indent="0">
              <a:buNone/>
              <a:defRPr sz="2700"/>
            </a:lvl5pPr>
            <a:lvl6pPr marL="3053439" indent="0">
              <a:buNone/>
              <a:defRPr sz="2700"/>
            </a:lvl6pPr>
            <a:lvl7pPr marL="3664129" indent="0">
              <a:buNone/>
              <a:defRPr sz="2700"/>
            </a:lvl7pPr>
            <a:lvl8pPr marL="4274815" indent="0">
              <a:buNone/>
              <a:defRPr sz="2700"/>
            </a:lvl8pPr>
            <a:lvl9pPr marL="4885503" indent="0">
              <a:buNone/>
              <a:defRPr sz="27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2009" y="5366737"/>
            <a:ext cx="5943014" cy="804858"/>
          </a:xfrm>
        </p:spPr>
        <p:txBody>
          <a:bodyPr/>
          <a:lstStyle>
            <a:lvl1pPr marL="0" indent="0">
              <a:buNone/>
              <a:defRPr sz="1900"/>
            </a:lvl1pPr>
            <a:lvl2pPr marL="610687" indent="0">
              <a:buNone/>
              <a:defRPr sz="1600"/>
            </a:lvl2pPr>
            <a:lvl3pPr marL="1221376" indent="0">
              <a:buNone/>
              <a:defRPr sz="1300"/>
            </a:lvl3pPr>
            <a:lvl4pPr marL="1832064" indent="0">
              <a:buNone/>
              <a:defRPr sz="1200"/>
            </a:lvl4pPr>
            <a:lvl5pPr marL="2442753" indent="0">
              <a:buNone/>
              <a:defRPr sz="1200"/>
            </a:lvl5pPr>
            <a:lvl6pPr marL="3053439" indent="0">
              <a:buNone/>
              <a:defRPr sz="1200"/>
            </a:lvl6pPr>
            <a:lvl7pPr marL="3664129" indent="0">
              <a:buNone/>
              <a:defRPr sz="1200"/>
            </a:lvl7pPr>
            <a:lvl8pPr marL="4274815" indent="0">
              <a:buNone/>
              <a:defRPr sz="1200"/>
            </a:lvl8pPr>
            <a:lvl9pPr marL="4885503" indent="0">
              <a:buNone/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0352-BE34-43F9-8A4B-3999BD1FADA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FC02-6C9F-4112-82B3-11BCDED8D0C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3092" y="274869"/>
            <a:ext cx="2228631" cy="585116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4277" y="274869"/>
            <a:ext cx="6408043" cy="58511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F80C-6356-467F-93E1-91CBDFFDF3C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94283" y="274869"/>
            <a:ext cx="8917445" cy="585116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EB26-AADB-4D63-80A7-392CEFFD846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878" y="2130601"/>
            <a:ext cx="8420246" cy="147000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759" y="3886105"/>
            <a:ext cx="6934493" cy="1752465"/>
          </a:xfrm>
        </p:spPr>
        <p:txBody>
          <a:bodyPr/>
          <a:lstStyle>
            <a:lvl1pPr marL="0" indent="0" algn="ctr">
              <a:buNone/>
              <a:defRPr/>
            </a:lvl1pPr>
            <a:lvl2pPr marL="610687" indent="0" algn="ctr">
              <a:buNone/>
              <a:defRPr/>
            </a:lvl2pPr>
            <a:lvl3pPr marL="1221376" indent="0" algn="ctr">
              <a:buNone/>
              <a:defRPr/>
            </a:lvl3pPr>
            <a:lvl4pPr marL="1832064" indent="0" algn="ctr">
              <a:buNone/>
              <a:defRPr/>
            </a:lvl4pPr>
            <a:lvl5pPr marL="2442753" indent="0" algn="ctr">
              <a:buNone/>
              <a:defRPr/>
            </a:lvl5pPr>
            <a:lvl6pPr marL="3053439" indent="0" algn="ctr">
              <a:buNone/>
              <a:defRPr/>
            </a:lvl6pPr>
            <a:lvl7pPr marL="3664129" indent="0" algn="ctr">
              <a:buNone/>
              <a:defRPr/>
            </a:lvl7pPr>
            <a:lvl8pPr marL="4274815" indent="0" algn="ctr">
              <a:buNone/>
              <a:defRPr/>
            </a:lvl8pPr>
            <a:lvl9pPr marL="4885503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0D69-7FF8-4CF2-B49A-FC47C7DCC1B3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53745-0BB5-4C19-BEA6-9DDF2F3ED0C5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3823" y="4406983"/>
            <a:ext cx="8417321" cy="136218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3823" y="2906601"/>
            <a:ext cx="8417321" cy="1500378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687" indent="0">
              <a:buNone/>
              <a:defRPr sz="2400"/>
            </a:lvl2pPr>
            <a:lvl3pPr marL="1221376" indent="0">
              <a:buNone/>
              <a:defRPr sz="2100"/>
            </a:lvl3pPr>
            <a:lvl4pPr marL="1832064" indent="0">
              <a:buNone/>
              <a:defRPr sz="1900"/>
            </a:lvl4pPr>
            <a:lvl5pPr marL="2442753" indent="0">
              <a:buNone/>
              <a:defRPr sz="1900"/>
            </a:lvl5pPr>
            <a:lvl6pPr marL="3053439" indent="0">
              <a:buNone/>
              <a:defRPr sz="1900"/>
            </a:lvl6pPr>
            <a:lvl7pPr marL="3664129" indent="0">
              <a:buNone/>
              <a:defRPr sz="1900"/>
            </a:lvl7pPr>
            <a:lvl8pPr marL="4274815" indent="0">
              <a:buNone/>
              <a:defRPr sz="1900"/>
            </a:lvl8pPr>
            <a:lvl9pPr marL="4885503" indent="0">
              <a:buNone/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97769-1FD1-46F7-8BEA-2DC0484E4A4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4277" y="1600608"/>
            <a:ext cx="4316875" cy="452543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91927" y="1600608"/>
            <a:ext cx="4319799" cy="452543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3FD91-EE61-4D77-B1E4-7E3909749E1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4283" y="1535311"/>
            <a:ext cx="4378293" cy="63933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687" indent="0">
              <a:buNone/>
              <a:defRPr sz="2700" b="1"/>
            </a:lvl2pPr>
            <a:lvl3pPr marL="1221376" indent="0">
              <a:buNone/>
              <a:defRPr sz="2400" b="1"/>
            </a:lvl3pPr>
            <a:lvl4pPr marL="1832064" indent="0">
              <a:buNone/>
              <a:defRPr sz="2100" b="1"/>
            </a:lvl4pPr>
            <a:lvl5pPr marL="2442753" indent="0">
              <a:buNone/>
              <a:defRPr sz="2100" b="1"/>
            </a:lvl5pPr>
            <a:lvl6pPr marL="3053439" indent="0">
              <a:buNone/>
              <a:defRPr sz="2100" b="1"/>
            </a:lvl6pPr>
            <a:lvl7pPr marL="3664129" indent="0">
              <a:buNone/>
              <a:defRPr sz="2100" b="1"/>
            </a:lvl7pPr>
            <a:lvl8pPr marL="4274815" indent="0">
              <a:buNone/>
              <a:defRPr sz="2100" b="1"/>
            </a:lvl8pPr>
            <a:lvl9pPr marL="4885503" indent="0">
              <a:buNone/>
              <a:defRPr sz="21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4283" y="2174640"/>
            <a:ext cx="4378293" cy="39513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3435" y="1535311"/>
            <a:ext cx="4378293" cy="63933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687" indent="0">
              <a:buNone/>
              <a:defRPr sz="2700" b="1"/>
            </a:lvl2pPr>
            <a:lvl3pPr marL="1221376" indent="0">
              <a:buNone/>
              <a:defRPr sz="2400" b="1"/>
            </a:lvl3pPr>
            <a:lvl4pPr marL="1832064" indent="0">
              <a:buNone/>
              <a:defRPr sz="2100" b="1"/>
            </a:lvl4pPr>
            <a:lvl5pPr marL="2442753" indent="0">
              <a:buNone/>
              <a:defRPr sz="2100" b="1"/>
            </a:lvl5pPr>
            <a:lvl6pPr marL="3053439" indent="0">
              <a:buNone/>
              <a:defRPr sz="2100" b="1"/>
            </a:lvl6pPr>
            <a:lvl7pPr marL="3664129" indent="0">
              <a:buNone/>
              <a:defRPr sz="2100" b="1"/>
            </a:lvl7pPr>
            <a:lvl8pPr marL="4274815" indent="0">
              <a:buNone/>
              <a:defRPr sz="2100" b="1"/>
            </a:lvl8pPr>
            <a:lvl9pPr marL="4885503" indent="0">
              <a:buNone/>
              <a:defRPr sz="21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3435" y="2174640"/>
            <a:ext cx="4378293" cy="39513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5AFA-7848-4A44-8648-8BBF2045B96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25A08-DB91-46C5-8DE2-C58A19B049A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D331-25FC-4BA4-98C6-BD549D178EF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4278" y="273348"/>
            <a:ext cx="3261052" cy="116173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319" y="273349"/>
            <a:ext cx="5539404" cy="585268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4278" y="1435082"/>
            <a:ext cx="3261052" cy="4690957"/>
          </a:xfrm>
        </p:spPr>
        <p:txBody>
          <a:bodyPr/>
          <a:lstStyle>
            <a:lvl1pPr marL="0" indent="0">
              <a:buNone/>
              <a:defRPr sz="1900"/>
            </a:lvl1pPr>
            <a:lvl2pPr marL="610687" indent="0">
              <a:buNone/>
              <a:defRPr sz="1600"/>
            </a:lvl2pPr>
            <a:lvl3pPr marL="1221376" indent="0">
              <a:buNone/>
              <a:defRPr sz="1300"/>
            </a:lvl3pPr>
            <a:lvl4pPr marL="1832064" indent="0">
              <a:buNone/>
              <a:defRPr sz="1200"/>
            </a:lvl4pPr>
            <a:lvl5pPr marL="2442753" indent="0">
              <a:buNone/>
              <a:defRPr sz="1200"/>
            </a:lvl5pPr>
            <a:lvl6pPr marL="3053439" indent="0">
              <a:buNone/>
              <a:defRPr sz="1200"/>
            </a:lvl6pPr>
            <a:lvl7pPr marL="3664129" indent="0">
              <a:buNone/>
              <a:defRPr sz="1200"/>
            </a:lvl7pPr>
            <a:lvl8pPr marL="4274815" indent="0">
              <a:buNone/>
              <a:defRPr sz="1200"/>
            </a:lvl8pPr>
            <a:lvl9pPr marL="4885503" indent="0">
              <a:buNone/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0051-89DD-414C-80F5-1AA8769D659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3609" y="609466"/>
            <a:ext cx="8418784" cy="114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71" rIns="91333" bIns="456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3609" y="1980255"/>
            <a:ext cx="8418784" cy="411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71" rIns="91333" bIns="45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3" name="Line 19"/>
          <p:cNvSpPr>
            <a:spLocks noChangeShapeType="1"/>
          </p:cNvSpPr>
          <p:nvPr userDrawn="1"/>
        </p:nvSpPr>
        <p:spPr bwMode="auto">
          <a:xfrm>
            <a:off x="-10968" y="504176"/>
            <a:ext cx="99169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1369" tIns="45687" rIns="91369" bIns="45687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686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3735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0598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7467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1310" indent="-34131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1973" indent="-281952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0520" indent="-226832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596306" indent="-22471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4211" indent="-226832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2764" indent="-22843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9635" indent="-22843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6499" indent="-22843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3363" indent="-228433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67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35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98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67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33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98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66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32" algn="l" defTabSz="913735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3546" y="275374"/>
            <a:ext cx="8918910" cy="114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7" tIns="47873" rIns="95747" bIns="478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3546" y="1601619"/>
            <a:ext cx="8918910" cy="452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546" y="6244486"/>
            <a:ext cx="2314178" cy="4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  <a:ea typeface="굴림" pitchFamily="50" charset="-127"/>
              </a:defRPr>
            </a:lvl1pPr>
          </a:lstStyle>
          <a:p>
            <a:pPr latinLnBrk="0">
              <a:lnSpc>
                <a:spcPct val="100000"/>
              </a:lnSpc>
              <a:defRPr/>
            </a:pPr>
            <a:endParaRPr kumimoji="0" lang="en-US" altLang="ko-KR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624" y="6244486"/>
            <a:ext cx="3136754" cy="4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charset="0"/>
                <a:ea typeface="굴림" pitchFamily="50" charset="-127"/>
              </a:defRPr>
            </a:lvl1pPr>
          </a:lstStyle>
          <a:p>
            <a:pPr latinLnBrk="0">
              <a:lnSpc>
                <a:spcPct val="100000"/>
              </a:lnSpc>
              <a:defRPr/>
            </a:pPr>
            <a:endParaRPr kumimoji="0" lang="en-US" altLang="ko-KR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281" y="6244486"/>
            <a:ext cx="2314179" cy="4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  <a:ea typeface="굴림" pitchFamily="50" charset="-127"/>
              </a:defRPr>
            </a:lvl1pPr>
          </a:lstStyle>
          <a:p>
            <a:pPr latinLnBrk="0">
              <a:lnSpc>
                <a:spcPct val="100000"/>
              </a:lnSpc>
              <a:defRPr/>
            </a:pPr>
            <a:fld id="{055B2052-3E05-46D7-90E0-FEAC4D2DE053}" type="slidenum">
              <a:rPr kumimoji="0" lang="en-US" altLang="ko-KR" b="0">
                <a:solidFill>
                  <a:srgbClr val="000000"/>
                </a:solidFill>
              </a:rPr>
              <a:pPr latinLnBrk="0">
                <a:lnSpc>
                  <a:spcPct val="100000"/>
                </a:lnSpc>
                <a:defRPr/>
              </a:pPr>
              <a:t>‹#›</a:t>
            </a:fld>
            <a:endParaRPr kumimoji="0" lang="en-US" altLang="ko-KR" b="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defTabSz="95844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844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defTabSz="95844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defTabSz="95844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defTabSz="958442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610687" algn="ctr" defTabSz="958442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1221376" algn="ctr" defTabSz="958442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832064" algn="ctr" defTabSz="958442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2442753" algn="ctr" defTabSz="958442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58354" indent="-358354" algn="l" defTabSz="958442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8203" indent="-298984" algn="l" defTabSz="958442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5930" indent="-237490" algn="l" defTabSz="958442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5153" indent="-239610" algn="l" defTabSz="958442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371" indent="-239610" algn="l" defTabSz="958442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765060" indent="-239610" algn="l" defTabSz="958442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375748" indent="-239610" algn="l" defTabSz="958442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986434" indent="-239610" algn="l" defTabSz="958442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597123" indent="-239610" algn="l" defTabSz="958442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687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376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064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2753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3439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4129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4815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503" algn="l" defTabSz="1221376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lg.com/nl/img/logo-lg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3" name="Group 18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44282"/>
              </p:ext>
            </p:extLst>
          </p:nvPr>
        </p:nvGraphicFramePr>
        <p:xfrm>
          <a:off x="377288" y="771450"/>
          <a:ext cx="9151422" cy="511326"/>
        </p:xfrm>
        <a:graphic>
          <a:graphicData uri="http://schemas.openxmlformats.org/drawingml/2006/table">
            <a:tbl>
              <a:tblPr/>
              <a:tblGrid>
                <a:gridCol w="4574249"/>
                <a:gridCol w="4577173"/>
              </a:tblGrid>
              <a:tr h="287250">
                <a:tc gridSpan="2"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* </a:t>
                      </a: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Subject: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[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L15_M1A_FHD_EU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_Models]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Improved user setting initialization issue. (SW file)</a:t>
                      </a:r>
                    </a:p>
                  </a:txBody>
                  <a:tcPr marL="132064" marR="132064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4076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* </a:t>
                      </a: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Bulletin</a:t>
                      </a: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Registration Date: 2016.07.28</a:t>
                      </a:r>
                      <a:endParaRPr kumimoji="0" 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132064" marR="132064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* </a:t>
                      </a: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Effective from Date: </a:t>
                      </a:r>
                      <a:r>
                        <a:rPr kumimoji="0" lang="nl-NL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2016.07.28</a:t>
                      </a:r>
                      <a:r>
                        <a:rPr kumimoji="0" lang="nl-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~</a:t>
                      </a:r>
                      <a:endParaRPr kumimoji="0" 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132064" marR="132064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0732" name="Rectangle 971"/>
          <p:cNvSpPr>
            <a:spLocks noChangeArrowheads="1"/>
          </p:cNvSpPr>
          <p:nvPr/>
        </p:nvSpPr>
        <p:spPr bwMode="auto">
          <a:xfrm>
            <a:off x="-32904" y="3248489"/>
            <a:ext cx="246696" cy="26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23" tIns="61059" rIns="122123" bIns="61059" anchor="ctr">
            <a:spAutoFit/>
          </a:bodyPr>
          <a:lstStyle/>
          <a:p>
            <a:pPr latinLnBrk="0">
              <a:lnSpc>
                <a:spcPct val="100000"/>
              </a:lnSpc>
            </a:pPr>
            <a:endParaRPr kumimoji="0" lang="ko-KR" altLang="en-US" sz="900" b="0" dirty="0">
              <a:solidFill>
                <a:srgbClr val="000000"/>
              </a:solidFill>
              <a:latin typeface="Trebuchet MS" pitchFamily="34" charset="0"/>
              <a:ea typeface="굴림" charset="-127"/>
            </a:endParaRPr>
          </a:p>
        </p:txBody>
      </p:sp>
      <p:sp>
        <p:nvSpPr>
          <p:cNvPr id="30733" name="Rectangle 972"/>
          <p:cNvSpPr>
            <a:spLocks noChangeArrowheads="1"/>
          </p:cNvSpPr>
          <p:nvPr/>
        </p:nvSpPr>
        <p:spPr bwMode="auto">
          <a:xfrm>
            <a:off x="2456764" y="87528"/>
            <a:ext cx="7166277" cy="52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35" tIns="47867" rIns="95735" bIns="47867" anchor="ctr">
            <a:spAutoFit/>
          </a:bodyPr>
          <a:lstStyle/>
          <a:p>
            <a:pPr algn="r" defTabSz="958325" latinLnBrk="0">
              <a:lnSpc>
                <a:spcPct val="100000"/>
              </a:lnSpc>
            </a:pPr>
            <a:r>
              <a:rPr kumimoji="0" lang="ko-KR" altLang="ko-KR" sz="700" b="0" dirty="0">
                <a:solidFill>
                  <a:srgbClr val="5D5C5C"/>
                </a:solidFill>
                <a:latin typeface="Trebuchet MS" pitchFamily="34" charset="0"/>
                <a:ea typeface="Batang" pitchFamily="18" charset="-127"/>
                <a:cs typeface="Times New Roman" pitchFamily="18" charset="0"/>
              </a:rPr>
              <a:t>      </a:t>
            </a:r>
            <a:r>
              <a:rPr kumimoji="0" lang="ko-KR" altLang="ko-KR" sz="1500" b="0" dirty="0">
                <a:solidFill>
                  <a:srgbClr val="5D5C5C"/>
                </a:solidFill>
                <a:latin typeface="Trebuchet MS" pitchFamily="34" charset="0"/>
                <a:ea typeface="Batang" pitchFamily="18" charset="-127"/>
                <a:cs typeface="Times New Roman" pitchFamily="18" charset="0"/>
              </a:rPr>
              <a:t>			 		</a:t>
            </a:r>
            <a:r>
              <a:rPr kumimoji="0" lang="ko-KR" altLang="ko-KR" sz="1300" b="0" dirty="0">
                <a:solidFill>
                  <a:srgbClr val="5D5C5C"/>
                </a:solidFill>
                <a:latin typeface="Trebuchet MS" pitchFamily="34" charset="0"/>
                <a:ea typeface="Batang" pitchFamily="18" charset="-127"/>
                <a:cs typeface="Times New Roman" pitchFamily="18" charset="0"/>
              </a:rPr>
              <a:t>        </a:t>
            </a:r>
            <a:r>
              <a:rPr kumimoji="0" lang="ko-KR" altLang="ko-KR" sz="1300" b="0" dirty="0">
                <a:solidFill>
                  <a:srgbClr val="000000"/>
                </a:solidFill>
                <a:latin typeface="Trebuchet MS" pitchFamily="34" charset="0"/>
                <a:ea typeface="Batang" pitchFamily="18" charset="-127"/>
                <a:cs typeface="Times New Roman" pitchFamily="18" charset="0"/>
              </a:rPr>
              <a:t>Service Bulletin</a:t>
            </a:r>
          </a:p>
          <a:p>
            <a:pPr algn="r" defTabSz="958325" latinLnBrk="0">
              <a:lnSpc>
                <a:spcPct val="100000"/>
              </a:lnSpc>
            </a:pPr>
            <a:r>
              <a:rPr kumimoji="0" lang="ko-KR" altLang="ko-KR" sz="1300" b="0" dirty="0">
                <a:solidFill>
                  <a:srgbClr val="000000"/>
                </a:solidFill>
                <a:latin typeface="Trebuchet MS" pitchFamily="34" charset="0"/>
                <a:ea typeface="Batang" pitchFamily="18" charset="-127"/>
                <a:cs typeface="Times New Roman" pitchFamily="18" charset="0"/>
              </a:rPr>
              <a:t>Bulletin Number:</a:t>
            </a:r>
          </a:p>
        </p:txBody>
      </p:sp>
      <p:graphicFrame>
        <p:nvGraphicFramePr>
          <p:cNvPr id="4811" name="Group 17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47481"/>
              </p:ext>
            </p:extLst>
          </p:nvPr>
        </p:nvGraphicFramePr>
        <p:xfrm>
          <a:off x="389972" y="5589239"/>
          <a:ext cx="9151424" cy="972109"/>
        </p:xfrm>
        <a:graphic>
          <a:graphicData uri="http://schemas.openxmlformats.org/drawingml/2006/table">
            <a:tbl>
              <a:tblPr/>
              <a:tblGrid>
                <a:gridCol w="9151424"/>
              </a:tblGrid>
              <a:tr h="972109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3)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Solution: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(Short explanation of the solution)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굴림" charset="-127"/>
                      </a:endParaRP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    To solve problem, please </a:t>
                      </a:r>
                      <a:r>
                        <a:rPr kumimoji="0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usb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update to V03.08.01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    A little bit caution is required during download like below.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        1) Download below file. 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            “m1a_official-build-lowend-m1a-aliante-eu-30801_RevNobuilds-aliante-m1a-106_V03.08.01_usb_V2_SECURED.epk”</a:t>
                      </a:r>
                    </a:p>
                  </a:txBody>
                  <a:tcPr marL="132064" marR="132064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0" name="Text Box 1045"/>
          <p:cNvSpPr txBox="1">
            <a:spLocks noChangeArrowheads="1"/>
          </p:cNvSpPr>
          <p:nvPr/>
        </p:nvSpPr>
        <p:spPr bwMode="auto">
          <a:xfrm>
            <a:off x="4428747" y="6598827"/>
            <a:ext cx="388906" cy="26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5" tIns="47867" rIns="95735" bIns="47867">
            <a:spAutoFit/>
          </a:bodyPr>
          <a:lstStyle/>
          <a:p>
            <a:pPr defTabSz="958325" latinLnBrk="0">
              <a:lnSpc>
                <a:spcPct val="100000"/>
              </a:lnSpc>
            </a:pPr>
            <a:r>
              <a:rPr kumimoji="0" lang="en-US" altLang="ko-KR" sz="1100" b="0" dirty="0">
                <a:solidFill>
                  <a:srgbClr val="000000"/>
                </a:solidFill>
                <a:ea typeface="굴림" charset="-127"/>
              </a:rPr>
              <a:t>1/2</a:t>
            </a:r>
          </a:p>
        </p:txBody>
      </p:sp>
      <p:graphicFrame>
        <p:nvGraphicFramePr>
          <p:cNvPr id="4904" name="Group 1832"/>
          <p:cNvGraphicFramePr>
            <a:graphicFrameLocks noGrp="1"/>
          </p:cNvGraphicFramePr>
          <p:nvPr/>
        </p:nvGraphicFramePr>
        <p:xfrm>
          <a:off x="380492" y="1340768"/>
          <a:ext cx="9151424" cy="1126802"/>
        </p:xfrm>
        <a:graphic>
          <a:graphicData uri="http://schemas.openxmlformats.org/drawingml/2006/table">
            <a:tbl>
              <a:tblPr/>
              <a:tblGrid>
                <a:gridCol w="9151424"/>
              </a:tblGrid>
              <a:tr h="1126802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Applicable for models 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  </a:t>
                      </a:r>
                      <a:endParaRPr lang="ko-KR" altLang="en-US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2064" marR="132064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0747" name="Text Box 1119"/>
          <p:cNvSpPr txBox="1">
            <a:spLocks noChangeArrowheads="1"/>
          </p:cNvSpPr>
          <p:nvPr/>
        </p:nvSpPr>
        <p:spPr bwMode="auto">
          <a:xfrm>
            <a:off x="3915461" y="360420"/>
            <a:ext cx="1835187" cy="32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13" tIns="61055" rIns="122113" bIns="61055">
            <a:spAutoFit/>
          </a:bodyPr>
          <a:lstStyle/>
          <a:p>
            <a:pPr defTabSz="958325" latinLnBrk="0">
              <a:lnSpc>
                <a:spcPct val="100000"/>
              </a:lnSpc>
            </a:pPr>
            <a:r>
              <a:rPr kumimoji="0" lang="en-US" altLang="ko-KR" sz="1300" dirty="0">
                <a:solidFill>
                  <a:srgbClr val="000000"/>
                </a:solidFill>
                <a:ea typeface="굴림" charset="-127"/>
              </a:rPr>
              <a:t>General information</a:t>
            </a:r>
          </a:p>
        </p:txBody>
      </p:sp>
      <p:sp>
        <p:nvSpPr>
          <p:cNvPr id="30748" name="Text Box 1120"/>
          <p:cNvSpPr txBox="1">
            <a:spLocks noChangeArrowheads="1"/>
          </p:cNvSpPr>
          <p:nvPr/>
        </p:nvSpPr>
        <p:spPr bwMode="auto">
          <a:xfrm>
            <a:off x="3640793" y="3618764"/>
            <a:ext cx="1973494" cy="32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13" tIns="61055" rIns="122113" bIns="61055">
            <a:spAutoFit/>
          </a:bodyPr>
          <a:lstStyle/>
          <a:p>
            <a:pPr defTabSz="958325" latinLnBrk="0">
              <a:lnSpc>
                <a:spcPct val="100000"/>
              </a:lnSpc>
            </a:pPr>
            <a:r>
              <a:rPr kumimoji="0" lang="en-US" altLang="ko-KR" sz="1300" dirty="0">
                <a:solidFill>
                  <a:srgbClr val="000000"/>
                </a:solidFill>
                <a:ea typeface="굴림" charset="-127"/>
              </a:rPr>
              <a:t>Technical information</a:t>
            </a:r>
          </a:p>
        </p:txBody>
      </p:sp>
      <p:graphicFrame>
        <p:nvGraphicFramePr>
          <p:cNvPr id="4891" name="Group 1819"/>
          <p:cNvGraphicFramePr>
            <a:graphicFrameLocks noGrp="1"/>
          </p:cNvGraphicFramePr>
          <p:nvPr/>
        </p:nvGraphicFramePr>
        <p:xfrm>
          <a:off x="376811" y="2778468"/>
          <a:ext cx="9154348" cy="823084"/>
        </p:xfrm>
        <a:graphic>
          <a:graphicData uri="http://schemas.openxmlformats.org/drawingml/2006/table">
            <a:tbl>
              <a:tblPr/>
              <a:tblGrid>
                <a:gridCol w="4577173"/>
                <a:gridCol w="4577175"/>
              </a:tblGrid>
              <a:tr h="411542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Applicable in warranty:                    YES       NO</a:t>
                      </a:r>
                    </a:p>
                  </a:txBody>
                  <a:tcPr marL="132075" marR="132075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Also applicable outside                      YES       NO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of warranty:</a:t>
                      </a:r>
                    </a:p>
                  </a:txBody>
                  <a:tcPr marL="132075" marR="132075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1542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Applicable only with symptoms        YES       NO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below:       </a:t>
                      </a:r>
                    </a:p>
                  </a:txBody>
                  <a:tcPr marL="132075" marR="132075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Applicable with every repair:            YES       NO</a:t>
                      </a:r>
                    </a:p>
                  </a:txBody>
                  <a:tcPr marL="132075" marR="132075" marT="34288" marB="34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pSp>
        <p:nvGrpSpPr>
          <p:cNvPr id="2" name="그룹 30"/>
          <p:cNvGrpSpPr/>
          <p:nvPr/>
        </p:nvGrpSpPr>
        <p:grpSpPr>
          <a:xfrm>
            <a:off x="391174" y="4983389"/>
            <a:ext cx="9153617" cy="605852"/>
            <a:chOff x="272705" y="3605558"/>
            <a:chExt cx="6624637" cy="451024"/>
          </a:xfrm>
        </p:grpSpPr>
        <p:sp>
          <p:nvSpPr>
            <p:cNvPr id="30760" name="Rectangle 1792"/>
            <p:cNvSpPr>
              <a:spLocks noChangeArrowheads="1"/>
            </p:cNvSpPr>
            <p:nvPr/>
          </p:nvSpPr>
          <p:spPr bwMode="auto">
            <a:xfrm>
              <a:off x="272705" y="3615700"/>
              <a:ext cx="6624637" cy="440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1689" tIns="35844" rIns="71689" bIns="35844"/>
            <a:lstStyle/>
            <a:p>
              <a:pPr defTabSz="958325" latinLnBrk="0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nl-NL" altLang="ko-KR" sz="900" b="0" dirty="0" smtClean="0">
                  <a:ea typeface="굴림" charset="-127"/>
                </a:rPr>
                <a:t>  </a:t>
              </a:r>
              <a:r>
                <a:rPr kumimoji="0" lang="nl-NL" altLang="ko-KR" sz="900" b="0" dirty="0" smtClean="0">
                  <a:solidFill>
                    <a:srgbClr val="FF0000"/>
                  </a:solidFill>
                  <a:ea typeface="굴림" charset="-127"/>
                </a:rPr>
                <a:t>*</a:t>
              </a:r>
              <a:r>
                <a:rPr kumimoji="0" lang="en-US" altLang="ko-KR" sz="900" b="0" dirty="0" smtClean="0">
                  <a:latin typeface="Trebuchet MS" pitchFamily="34" charset="0"/>
                  <a:ea typeface="굴림" charset="-127"/>
                </a:rPr>
                <a:t> </a:t>
              </a:r>
              <a:r>
                <a:rPr kumimoji="0" lang="en-US" altLang="ko-KR" sz="1100" dirty="0">
                  <a:latin typeface="Trebuchet MS" pitchFamily="34" charset="0"/>
                  <a:ea typeface="굴림" charset="-127"/>
                </a:rPr>
                <a:t>2) Problem / Cause </a:t>
              </a:r>
            </a:p>
            <a:p>
              <a:pPr defTabSz="958325" latinLnBrk="0">
                <a:lnSpc>
                  <a:spcPct val="100000"/>
                </a:lnSpc>
                <a:spcBef>
                  <a:spcPct val="20000"/>
                </a:spcBef>
              </a:pPr>
              <a:r>
                <a:rPr kumimoji="0" lang="en-US" altLang="ko-KR" sz="1100" dirty="0" smtClean="0">
                  <a:latin typeface="Trebuchet MS" pitchFamily="34" charset="0"/>
                  <a:ea typeface="굴림" charset="-127"/>
                </a:rPr>
                <a:t>     -</a:t>
              </a:r>
              <a:r>
                <a:rPr kumimoji="0" lang="en-US" altLang="ko-KR" sz="1000" dirty="0" smtClean="0">
                  <a:latin typeface="Trebuchet MS" pitchFamily="34" charset="0"/>
                  <a:ea typeface="Batang" pitchFamily="18" charset="-127"/>
                  <a:cs typeface="Times New Roman" pitchFamily="18" charset="0"/>
                </a:rPr>
                <a:t> It is performed 8times to </a:t>
              </a:r>
              <a:r>
                <a:rPr kumimoji="0" lang="en-US" altLang="ko-KR" sz="1000" dirty="0" err="1" smtClean="0">
                  <a:latin typeface="Trebuchet MS" pitchFamily="34" charset="0"/>
                  <a:ea typeface="Batang" pitchFamily="18" charset="-127"/>
                  <a:cs typeface="Times New Roman" pitchFamily="18" charset="0"/>
                </a:rPr>
                <a:t>Nand</a:t>
              </a:r>
              <a:r>
                <a:rPr kumimoji="0" lang="en-US" altLang="ko-KR" sz="1000" dirty="0" smtClean="0">
                  <a:latin typeface="Trebuchet MS" pitchFamily="34" charset="0"/>
                  <a:ea typeface="Batang" pitchFamily="18" charset="-127"/>
                  <a:cs typeface="Times New Roman" pitchFamily="18" charset="0"/>
                </a:rPr>
                <a:t> read retry. So</a:t>
              </a:r>
              <a:r>
                <a:rPr kumimoji="0" lang="en-US" altLang="ko-KR" sz="1000" dirty="0">
                  <a:latin typeface="Trebuchet MS" pitchFamily="34" charset="0"/>
                  <a:ea typeface="Batang" pitchFamily="18" charset="-127"/>
                  <a:cs typeface="Times New Roman" pitchFamily="18" charset="0"/>
                </a:rPr>
                <a:t>, It was modified to operate normally.</a:t>
              </a:r>
              <a:endParaRPr kumimoji="0" lang="en-US" altLang="ko-KR" sz="1000" dirty="0" smtClean="0">
                <a:latin typeface="Trebuchet MS" pitchFamily="34" charset="0"/>
                <a:ea typeface="Batang" pitchFamily="18" charset="-127"/>
                <a:cs typeface="Times New Roman" pitchFamily="18" charset="0"/>
              </a:endParaRPr>
            </a:p>
          </p:txBody>
        </p:sp>
        <p:sp>
          <p:nvSpPr>
            <p:cNvPr id="30761" name="Line 1793"/>
            <p:cNvSpPr>
              <a:spLocks noChangeShapeType="1"/>
            </p:cNvSpPr>
            <p:nvPr/>
          </p:nvSpPr>
          <p:spPr bwMode="auto">
            <a:xfrm>
              <a:off x="272705" y="3605558"/>
              <a:ext cx="662463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latinLnBrk="0">
                <a:lnSpc>
                  <a:spcPct val="100000"/>
                </a:lnSpc>
              </a:pPr>
              <a:endParaRPr kumimoji="0" lang="ko-KR" altLang="en-US" sz="900" b="0" dirty="0">
                <a:latin typeface="Trebuchet MS" pitchFamily="34" charset="0"/>
                <a:ea typeface="+mn-ea"/>
              </a:endParaRPr>
            </a:p>
          </p:txBody>
        </p:sp>
        <p:sp>
          <p:nvSpPr>
            <p:cNvPr id="30762" name="Line 1794"/>
            <p:cNvSpPr>
              <a:spLocks noChangeShapeType="1"/>
            </p:cNvSpPr>
            <p:nvPr/>
          </p:nvSpPr>
          <p:spPr bwMode="auto">
            <a:xfrm>
              <a:off x="272705" y="4026246"/>
              <a:ext cx="6624637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latinLnBrk="0">
                <a:lnSpc>
                  <a:spcPct val="100000"/>
                </a:lnSpc>
              </a:pPr>
              <a:endParaRPr kumimoji="0" lang="ko-KR" altLang="en-US" sz="900" b="0" dirty="0">
                <a:latin typeface="Trebuchet MS" pitchFamily="34" charset="0"/>
                <a:ea typeface="+mn-ea"/>
              </a:endParaRPr>
            </a:p>
          </p:txBody>
        </p:sp>
        <p:sp>
          <p:nvSpPr>
            <p:cNvPr id="30763" name="Line 1795"/>
            <p:cNvSpPr>
              <a:spLocks noChangeShapeType="1"/>
            </p:cNvSpPr>
            <p:nvPr/>
          </p:nvSpPr>
          <p:spPr bwMode="auto">
            <a:xfrm>
              <a:off x="272705" y="3605558"/>
              <a:ext cx="0" cy="420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latinLnBrk="0">
                <a:lnSpc>
                  <a:spcPct val="100000"/>
                </a:lnSpc>
              </a:pPr>
              <a:endParaRPr kumimoji="0" lang="ko-KR" altLang="en-US" sz="900" b="0" dirty="0">
                <a:latin typeface="Trebuchet MS" pitchFamily="34" charset="0"/>
                <a:ea typeface="+mn-ea"/>
              </a:endParaRPr>
            </a:p>
          </p:txBody>
        </p:sp>
        <p:sp>
          <p:nvSpPr>
            <p:cNvPr id="30764" name="Line 1796"/>
            <p:cNvSpPr>
              <a:spLocks noChangeShapeType="1"/>
            </p:cNvSpPr>
            <p:nvPr/>
          </p:nvSpPr>
          <p:spPr bwMode="auto">
            <a:xfrm>
              <a:off x="6897342" y="3605558"/>
              <a:ext cx="0" cy="4206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latinLnBrk="0">
                <a:lnSpc>
                  <a:spcPct val="100000"/>
                </a:lnSpc>
              </a:pPr>
              <a:endParaRPr kumimoji="0" lang="ko-KR" altLang="en-US" sz="900" b="0" dirty="0">
                <a:latin typeface="Trebuchet MS" pitchFamily="34" charset="0"/>
                <a:ea typeface="+mn-ea"/>
              </a:endParaRPr>
            </a:p>
          </p:txBody>
        </p:sp>
      </p:grpSp>
      <p:sp>
        <p:nvSpPr>
          <p:cNvPr id="30765" name="Text Box 1807"/>
          <p:cNvSpPr txBox="1">
            <a:spLocks noChangeArrowheads="1"/>
          </p:cNvSpPr>
          <p:nvPr/>
        </p:nvSpPr>
        <p:spPr bwMode="auto">
          <a:xfrm>
            <a:off x="8260373" y="3349466"/>
            <a:ext cx="410190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30766" name="Text Box 1808"/>
          <p:cNvSpPr txBox="1">
            <a:spLocks noChangeArrowheads="1"/>
          </p:cNvSpPr>
          <p:nvPr/>
        </p:nvSpPr>
        <p:spPr bwMode="auto">
          <a:xfrm>
            <a:off x="3618855" y="3349466"/>
            <a:ext cx="410190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30767" name="Text Box 1815"/>
          <p:cNvSpPr txBox="1">
            <a:spLocks noChangeArrowheads="1"/>
          </p:cNvSpPr>
          <p:nvPr/>
        </p:nvSpPr>
        <p:spPr bwMode="auto">
          <a:xfrm>
            <a:off x="3618855" y="2934382"/>
            <a:ext cx="410190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30768" name="Text Box 1816"/>
          <p:cNvSpPr txBox="1">
            <a:spLocks noChangeArrowheads="1"/>
          </p:cNvSpPr>
          <p:nvPr/>
        </p:nvSpPr>
        <p:spPr bwMode="auto">
          <a:xfrm>
            <a:off x="8260373" y="2934382"/>
            <a:ext cx="410190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graphicFrame>
        <p:nvGraphicFramePr>
          <p:cNvPr id="4893" name="Group 18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56297"/>
              </p:ext>
            </p:extLst>
          </p:nvPr>
        </p:nvGraphicFramePr>
        <p:xfrm>
          <a:off x="389972" y="3933057"/>
          <a:ext cx="9154348" cy="951632"/>
        </p:xfrm>
        <a:graphic>
          <a:graphicData uri="http://schemas.openxmlformats.org/drawingml/2006/table">
            <a:tbl>
              <a:tblPr/>
              <a:tblGrid>
                <a:gridCol w="9154348"/>
              </a:tblGrid>
              <a:tr h="951632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굴림" charset="-127"/>
                        </a:rPr>
                        <a:t>1) Symptoms / Customer Complaint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   - After power off/on, displayed first use. (It occurred when used for a long time/ Average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using time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: 15months) 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   - After DC off/on, It can’t save </a:t>
                      </a:r>
                      <a:r>
                        <a:rPr kumimoji="0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volume&amp;channel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last memory.</a:t>
                      </a:r>
                    </a:p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(It occurred when 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you turn off within 5 seconds after </a:t>
                      </a:r>
                      <a:r>
                        <a:rPr kumimoji="0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volume&amp;channel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change)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132075" marR="132075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5" name="Group 18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840923"/>
              </p:ext>
            </p:extLst>
          </p:nvPr>
        </p:nvGraphicFramePr>
        <p:xfrm>
          <a:off x="389972" y="2494996"/>
          <a:ext cx="9154348" cy="206530"/>
        </p:xfrm>
        <a:graphic>
          <a:graphicData uri="http://schemas.openxmlformats.org/drawingml/2006/table">
            <a:tbl>
              <a:tblPr/>
              <a:tblGrid>
                <a:gridCol w="9154348"/>
              </a:tblGrid>
              <a:tr h="206530">
                <a:tc>
                  <a:txBody>
                    <a:bodyPr/>
                    <a:lstStyle/>
                    <a:p>
                      <a:pPr marL="0" marR="0" lvl="0" indent="0" algn="l" defTabSz="717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*</a:t>
                      </a:r>
                      <a:r>
                        <a:rPr kumimoji="0" lang="en-US" altLang="ko-KR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Applicable Serial Number</a:t>
                      </a: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Batang" pitchFamily="18" charset="-127"/>
                          <a:cs typeface="Times New Roman" pitchFamily="18" charset="0"/>
                        </a:rPr>
                        <a:t>:  All serial No.</a:t>
                      </a:r>
                    </a:p>
                  </a:txBody>
                  <a:tcPr marL="132075" marR="132075" marT="34288" marB="342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0781" name="Text Box 1842"/>
          <p:cNvSpPr txBox="1">
            <a:spLocks noChangeArrowheads="1"/>
          </p:cNvSpPr>
          <p:nvPr/>
        </p:nvSpPr>
        <p:spPr bwMode="auto">
          <a:xfrm>
            <a:off x="4272534" y="2936408"/>
            <a:ext cx="407997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30782" name="Text Box 1843"/>
          <p:cNvSpPr txBox="1">
            <a:spLocks noChangeArrowheads="1"/>
          </p:cNvSpPr>
          <p:nvPr/>
        </p:nvSpPr>
        <p:spPr bwMode="auto">
          <a:xfrm>
            <a:off x="4283495" y="3347442"/>
            <a:ext cx="410192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30783" name="Text Box 1844"/>
          <p:cNvSpPr txBox="1">
            <a:spLocks noChangeArrowheads="1"/>
          </p:cNvSpPr>
          <p:nvPr/>
        </p:nvSpPr>
        <p:spPr bwMode="auto">
          <a:xfrm>
            <a:off x="8914052" y="3343391"/>
            <a:ext cx="407997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30784" name="Text Box 1845"/>
          <p:cNvSpPr txBox="1">
            <a:spLocks noChangeArrowheads="1"/>
          </p:cNvSpPr>
          <p:nvPr/>
        </p:nvSpPr>
        <p:spPr bwMode="auto">
          <a:xfrm>
            <a:off x="8925013" y="2930332"/>
            <a:ext cx="410192" cy="183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5062" tIns="37534" rIns="75062" bIns="37534">
            <a:spAutoFit/>
          </a:bodyPr>
          <a:lstStyle/>
          <a:p>
            <a:pPr algn="ctr" defTabSz="750546" latinLnBrk="0">
              <a:lnSpc>
                <a:spcPct val="100000"/>
              </a:lnSpc>
            </a:pPr>
            <a:endParaRPr kumimoji="0" lang="ko-KR" altLang="ko-KR" sz="700" b="0" dirty="0">
              <a:solidFill>
                <a:srgbClr val="000000"/>
              </a:solidFill>
              <a:ea typeface="굴림" charset="-127"/>
            </a:endParaRPr>
          </a:p>
        </p:txBody>
      </p:sp>
      <p:pic>
        <p:nvPicPr>
          <p:cNvPr id="30789" name="Picture 22" descr="L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9806" y="119470"/>
            <a:ext cx="1101154" cy="473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472462" y="1476582"/>
            <a:ext cx="5436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latin typeface="Arial" pitchFamily="34" charset="0"/>
                <a:cs typeface="Arial" pitchFamily="34" charset="0"/>
              </a:rPr>
              <a:t>%LF5600-ZA, %LF5610-ZF, %LF561V-ZF, %LF570V-ZA</a:t>
            </a:r>
          </a:p>
          <a:p>
            <a:r>
              <a:rPr lang="en-US" altLang="ko-KR" sz="800" dirty="0">
                <a:latin typeface="Arial" pitchFamily="34" charset="0"/>
                <a:cs typeface="Arial" pitchFamily="34" charset="0"/>
              </a:rPr>
              <a:t>%LF560V-ZB, %LF562V-ZC, %LF563V-ZF, %LF564V-ZH</a:t>
            </a:r>
          </a:p>
          <a:p>
            <a:r>
              <a:rPr lang="en-US" altLang="ko-KR" sz="800" dirty="0">
                <a:latin typeface="Arial" pitchFamily="34" charset="0"/>
                <a:cs typeface="Arial" pitchFamily="34" charset="0"/>
              </a:rPr>
              <a:t>%LF620V-ZB, %LF560U-ZA, %LF560U-ZB, %LF562U-ZC</a:t>
            </a:r>
          </a:p>
          <a:p>
            <a:r>
              <a:rPr lang="en-US" altLang="ko-KR" sz="800" dirty="0">
                <a:latin typeface="Arial" pitchFamily="34" charset="0"/>
                <a:cs typeface="Arial" pitchFamily="34" charset="0"/>
              </a:rPr>
              <a:t>%LF564U-ZH, %LF563U-ZF, %LF5400-ZB, %LF540V-ZB</a:t>
            </a:r>
          </a:p>
          <a:p>
            <a:r>
              <a:rPr lang="en-US" altLang="ko-KR" sz="800" dirty="0">
                <a:latin typeface="Arial" pitchFamily="34" charset="0"/>
                <a:cs typeface="Arial" pitchFamily="34" charset="0"/>
              </a:rPr>
              <a:t>%LF560V-ZA, %LF560V-ZF, %LF550U-ZA, %LF551C-ZA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53000" y="1340768"/>
            <a:ext cx="5436604" cy="43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ko-KR" sz="800" dirty="0">
                <a:latin typeface="Arial" pitchFamily="34" charset="0"/>
                <a:cs typeface="Arial" pitchFamily="34" charset="0"/>
              </a:rPr>
              <a:t>%LF550V-ZA, %LF620U-ZB, %LF510B-ZB, %LF510V-ZA</a:t>
            </a:r>
          </a:p>
          <a:p>
            <a:r>
              <a:rPr lang="pl-PL" altLang="ko-KR" sz="800" dirty="0">
                <a:latin typeface="Arial" pitchFamily="34" charset="0"/>
                <a:cs typeface="Arial" pitchFamily="34" charset="0"/>
              </a:rPr>
              <a:t>%LF510U-ZB, %LF5100-ZA</a:t>
            </a:r>
          </a:p>
        </p:txBody>
      </p:sp>
      <p:sp>
        <p:nvSpPr>
          <p:cNvPr id="31" name="TextBox 68"/>
          <p:cNvSpPr txBox="1">
            <a:spLocks noChangeArrowheads="1"/>
          </p:cNvSpPr>
          <p:nvPr/>
        </p:nvSpPr>
        <p:spPr bwMode="auto">
          <a:xfrm>
            <a:off x="3596959" y="2744924"/>
            <a:ext cx="812492" cy="53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23" tIns="61059" rIns="122123" bIns="61059">
            <a:spAutoFit/>
          </a:bodyPr>
          <a:lstStyle/>
          <a:p>
            <a:pPr marL="457200" indent="-457200" latinLnBrk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kumimoji="0" lang="en-US" altLang="ko-KR" sz="2700" dirty="0">
                <a:solidFill>
                  <a:srgbClr val="FF0000"/>
                </a:solidFill>
                <a:latin typeface="Trebuchet MS" pitchFamily="34" charset="0"/>
                <a:ea typeface="굴림" charset="-127"/>
              </a:rPr>
              <a:t> </a:t>
            </a:r>
            <a:endParaRPr kumimoji="0" lang="ko-KR" altLang="en-US" sz="2700" dirty="0">
              <a:solidFill>
                <a:srgbClr val="FF0000"/>
              </a:solidFill>
              <a:latin typeface="Trebuchet MS" pitchFamily="34" charset="0"/>
              <a:ea typeface="굴림" charset="-127"/>
            </a:endParaRPr>
          </a:p>
        </p:txBody>
      </p:sp>
      <p:sp>
        <p:nvSpPr>
          <p:cNvPr id="32" name="TextBox 68"/>
          <p:cNvSpPr txBox="1">
            <a:spLocks noChangeArrowheads="1"/>
          </p:cNvSpPr>
          <p:nvPr/>
        </p:nvSpPr>
        <p:spPr bwMode="auto">
          <a:xfrm>
            <a:off x="3579504" y="3161443"/>
            <a:ext cx="812492" cy="53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23" tIns="61059" rIns="122123" bIns="61059">
            <a:spAutoFit/>
          </a:bodyPr>
          <a:lstStyle/>
          <a:p>
            <a:pPr marL="457200" indent="-457200" latinLnBrk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kumimoji="0" lang="en-US" altLang="ko-KR" sz="2700" dirty="0">
                <a:solidFill>
                  <a:srgbClr val="FF0000"/>
                </a:solidFill>
                <a:latin typeface="Trebuchet MS" pitchFamily="34" charset="0"/>
                <a:ea typeface="굴림" charset="-127"/>
              </a:rPr>
              <a:t> </a:t>
            </a:r>
            <a:endParaRPr kumimoji="0" lang="ko-KR" altLang="en-US" sz="2700" dirty="0">
              <a:solidFill>
                <a:srgbClr val="FF0000"/>
              </a:solidFill>
              <a:latin typeface="Trebuchet MS" pitchFamily="34" charset="0"/>
              <a:ea typeface="굴림" charset="-127"/>
            </a:endParaRPr>
          </a:p>
        </p:txBody>
      </p:sp>
      <p:sp>
        <p:nvSpPr>
          <p:cNvPr id="33" name="TextBox 68"/>
          <p:cNvSpPr txBox="1">
            <a:spLocks noChangeArrowheads="1"/>
          </p:cNvSpPr>
          <p:nvPr/>
        </p:nvSpPr>
        <p:spPr bwMode="auto">
          <a:xfrm>
            <a:off x="8247687" y="2751514"/>
            <a:ext cx="812492" cy="53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23" tIns="61059" rIns="122123" bIns="61059">
            <a:spAutoFit/>
          </a:bodyPr>
          <a:lstStyle/>
          <a:p>
            <a:pPr marL="457200" indent="-457200" latinLnBrk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kumimoji="0" lang="en-US" altLang="ko-KR" sz="2700" dirty="0">
                <a:solidFill>
                  <a:srgbClr val="FF0000"/>
                </a:solidFill>
                <a:latin typeface="Trebuchet MS" pitchFamily="34" charset="0"/>
                <a:ea typeface="굴림" charset="-127"/>
              </a:rPr>
              <a:t> </a:t>
            </a:r>
            <a:endParaRPr kumimoji="0" lang="ko-KR" altLang="en-US" sz="2700" dirty="0">
              <a:solidFill>
                <a:srgbClr val="FF0000"/>
              </a:solidFill>
              <a:latin typeface="Trebuchet MS" pitchFamily="34" charset="0"/>
              <a:ea typeface="굴림" charset="-127"/>
            </a:endParaRPr>
          </a:p>
        </p:txBody>
      </p:sp>
      <p:sp>
        <p:nvSpPr>
          <p:cNvPr id="34" name="TextBox 68"/>
          <p:cNvSpPr txBox="1">
            <a:spLocks noChangeArrowheads="1"/>
          </p:cNvSpPr>
          <p:nvPr/>
        </p:nvSpPr>
        <p:spPr bwMode="auto">
          <a:xfrm>
            <a:off x="8900143" y="3161443"/>
            <a:ext cx="812492" cy="53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2123" tIns="61059" rIns="122123" bIns="61059">
            <a:spAutoFit/>
          </a:bodyPr>
          <a:lstStyle/>
          <a:p>
            <a:pPr marL="457200" indent="-457200" latinLnBrk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kumimoji="0" lang="en-US" altLang="ko-KR" sz="2700" dirty="0">
                <a:solidFill>
                  <a:srgbClr val="FF0000"/>
                </a:solidFill>
                <a:latin typeface="Trebuchet MS" pitchFamily="34" charset="0"/>
                <a:ea typeface="굴림" charset="-127"/>
              </a:rPr>
              <a:t> </a:t>
            </a:r>
            <a:endParaRPr kumimoji="0" lang="ko-KR" altLang="en-US" sz="2700" dirty="0">
              <a:solidFill>
                <a:srgbClr val="FF0000"/>
              </a:solidFill>
              <a:latin typeface="Trebuchet MS" pitchFamily="34" charset="0"/>
              <a:ea typeface="굴림" charset="-127"/>
            </a:endParaRPr>
          </a:p>
        </p:txBody>
      </p:sp>
      <p:sp>
        <p:nvSpPr>
          <p:cNvPr id="35" name="직사각형 34"/>
          <p:cNvSpPr>
            <a:spLocks noChangeArrowheads="1"/>
          </p:cNvSpPr>
          <p:nvPr/>
        </p:nvSpPr>
        <p:spPr bwMode="auto">
          <a:xfrm>
            <a:off x="8157356" y="4653136"/>
            <a:ext cx="1008112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90500" indent="-190500" defTabSz="476250" latinLnBrk="1">
              <a:spcBef>
                <a:spcPct val="20000"/>
              </a:spcBef>
              <a:defRPr kumimoji="1" sz="1300" b="1">
                <a:solidFill>
                  <a:schemeClr val="tx1"/>
                </a:solidFill>
                <a:latin typeface="Tahoma" panose="020B0604030504040204" pitchFamily="34" charset="0"/>
                <a:ea typeface="굴림" panose="020B0600000101010101" pitchFamily="50" charset="-127"/>
              </a:defRPr>
            </a:lvl1pPr>
            <a:lvl2pPr marL="742950" indent="-285750" defTabSz="476250" latinLnBrk="1">
              <a:spcBef>
                <a:spcPct val="20000"/>
              </a:spcBef>
              <a:defRPr kumimoji="1" sz="12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476250" latinLnBrk="1">
              <a:spcBef>
                <a:spcPct val="20000"/>
              </a:spcBef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476250" latinLnBrk="1">
              <a:spcBef>
                <a:spcPct val="20000"/>
              </a:spcBef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476250" latinLnBrk="1">
              <a:spcBef>
                <a:spcPct val="20000"/>
              </a:spcBef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476250" eaLnBrk="0" fontAlgn="base" hangingPunct="0">
              <a:spcBef>
                <a:spcPct val="20000"/>
              </a:spcBef>
              <a:spcAft>
                <a:spcPct val="0"/>
              </a:spcAft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476250" eaLnBrk="0" fontAlgn="base" hangingPunct="0">
              <a:spcBef>
                <a:spcPct val="20000"/>
              </a:spcBef>
              <a:spcAft>
                <a:spcPct val="0"/>
              </a:spcAft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476250" eaLnBrk="0" fontAlgn="base" hangingPunct="0">
              <a:spcBef>
                <a:spcPct val="20000"/>
              </a:spcBef>
              <a:spcAft>
                <a:spcPct val="0"/>
              </a:spcAft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476250" eaLnBrk="0" fontAlgn="base" hangingPunct="0">
              <a:spcBef>
                <a:spcPct val="20000"/>
              </a:spcBef>
              <a:spcAft>
                <a:spcPct val="0"/>
              </a:spcAft>
              <a:defRPr kumimoji="1" sz="900" b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latinLnBrk="0">
              <a:lnSpc>
                <a:spcPts val="1500"/>
              </a:lnSpc>
              <a:spcBef>
                <a:spcPct val="0"/>
              </a:spcBef>
            </a:pPr>
            <a:r>
              <a:rPr lang="en-US" altLang="ko-KR" sz="1000" b="0" dirty="0" smtClean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[</a:t>
            </a:r>
            <a:r>
              <a:rPr kumimoji="0" lang="en-US" altLang="ko-KR" sz="1000" dirty="0">
                <a:latin typeface="Trebuchet MS" pitchFamily="34" charset="0"/>
                <a:ea typeface="굴림" charset="-127"/>
              </a:rPr>
              <a:t>Symptoms </a:t>
            </a:r>
            <a:r>
              <a:rPr lang="en-US" altLang="ko-KR" sz="1000" b="0" dirty="0" smtClean="0"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]</a:t>
            </a:r>
            <a:endParaRPr lang="en-US" altLang="ko-KR" sz="1000" b="0" dirty="0"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pic>
        <p:nvPicPr>
          <p:cNvPr id="38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50" y="3966907"/>
            <a:ext cx="11906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89458" y="75907"/>
            <a:ext cx="2321967" cy="6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9" tIns="45687" rIns="91369" bIns="45687">
            <a:spAutoFit/>
          </a:bodyPr>
          <a:lstStyle/>
          <a:p>
            <a:pPr eaLnBrk="0" latinLnBrk="0" hangingPunct="0">
              <a:lnSpc>
                <a:spcPct val="100000"/>
              </a:lnSpc>
            </a:pPr>
            <a:r>
              <a:rPr lang="en-US" altLang="ko-KR" sz="1800" dirty="0">
                <a:latin typeface="Times New Roman" pitchFamily="18" charset="0"/>
                <a:ea typeface="굴림체" pitchFamily="49" charset="-127"/>
              </a:rPr>
              <a:t>S/W Download Guide</a:t>
            </a:r>
          </a:p>
          <a:p>
            <a:pPr eaLnBrk="0" latinLnBrk="0" hangingPunct="0">
              <a:lnSpc>
                <a:spcPct val="100000"/>
              </a:lnSpc>
            </a:pPr>
            <a:endParaRPr lang="en-US" altLang="ko-KR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85724"/>
              </p:ext>
            </p:extLst>
          </p:nvPr>
        </p:nvGraphicFramePr>
        <p:xfrm>
          <a:off x="200474" y="728705"/>
          <a:ext cx="9450192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370072"/>
              </a:tblGrid>
              <a:tr h="29854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Guide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2966"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marR="0" indent="-228600" algn="l" defTabSz="9140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1. File copy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       </a:t>
                      </a: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Copy the download file to the </a:t>
                      </a:r>
                      <a:r>
                        <a:rPr lang="en-US" altLang="ko-KR" sz="11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“LG_DTV” folder 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of the USB device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※ The TV system searches only the “LG_DTV” folder to find the download files.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 2. USB Download Mode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User (Automatic) Mode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- General case.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- Current TV version is lower than USB upgrade file.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Expert (Engineering) Mode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- For Engineering.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- If there are only the same or lower version files in the USB device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  you can’t use the user mode. But, you can use the expert mode.          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6" descr="18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600" y="2168860"/>
            <a:ext cx="6336704" cy="181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0637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89458" y="75907"/>
            <a:ext cx="2321967" cy="6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9" tIns="45687" rIns="91369" bIns="45687">
            <a:spAutoFit/>
          </a:bodyPr>
          <a:lstStyle/>
          <a:p>
            <a:pPr eaLnBrk="0" latinLnBrk="0" hangingPunct="0">
              <a:lnSpc>
                <a:spcPct val="100000"/>
              </a:lnSpc>
            </a:pPr>
            <a:r>
              <a:rPr lang="en-US" altLang="ko-KR" sz="1800" dirty="0">
                <a:latin typeface="Times New Roman" pitchFamily="18" charset="0"/>
                <a:ea typeface="굴림체" pitchFamily="49" charset="-127"/>
              </a:rPr>
              <a:t>S/W Download Guide</a:t>
            </a:r>
          </a:p>
          <a:p>
            <a:pPr eaLnBrk="0" latinLnBrk="0" hangingPunct="0">
              <a:lnSpc>
                <a:spcPct val="100000"/>
              </a:lnSpc>
            </a:pPr>
            <a:endParaRPr lang="en-US" altLang="ko-KR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52467"/>
              </p:ext>
            </p:extLst>
          </p:nvPr>
        </p:nvGraphicFramePr>
        <p:xfrm>
          <a:off x="200474" y="728705"/>
          <a:ext cx="9450192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370072"/>
              </a:tblGrid>
              <a:tr h="29854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Guide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2966"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marR="0" indent="-228600" algn="l" defTabSz="9140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3. USB Download – </a:t>
                      </a:r>
                      <a:r>
                        <a:rPr lang="en-US" altLang="ko-KR" sz="1100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User (Automatic) Mode(1)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Insert the USB device into the  USB port of the TV.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If the TV finds the same model name and new version file, it will display this message and start the upgrade automatically.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1427788" y="1844824"/>
            <a:ext cx="6153504" cy="1475571"/>
            <a:chOff x="3391670" y="2384425"/>
            <a:chExt cx="3245669" cy="2146300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76690" y="2384425"/>
              <a:ext cx="2660649" cy="214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4404709" y="2500324"/>
              <a:ext cx="349250" cy="7286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653734" y="2840332"/>
              <a:ext cx="738149" cy="320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391670" y="3003035"/>
              <a:ext cx="647701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400" b="1" dirty="0">
                  <a:solidFill>
                    <a:schemeClr val="accent2"/>
                  </a:solidFill>
                  <a:latin typeface="Trebuchet MS" pitchFamily="34" charset="0"/>
                </a:rPr>
                <a:t>USB port</a:t>
              </a:r>
            </a:p>
          </p:txBody>
        </p:sp>
      </p:grpSp>
      <p:pic>
        <p:nvPicPr>
          <p:cNvPr id="12" name="Picture 12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0242" y="3771649"/>
            <a:ext cx="3044726" cy="270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46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89458" y="75907"/>
            <a:ext cx="2321967" cy="6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9" tIns="45687" rIns="91369" bIns="45687">
            <a:spAutoFit/>
          </a:bodyPr>
          <a:lstStyle/>
          <a:p>
            <a:pPr eaLnBrk="0" latinLnBrk="0" hangingPunct="0">
              <a:lnSpc>
                <a:spcPct val="100000"/>
              </a:lnSpc>
            </a:pPr>
            <a:r>
              <a:rPr lang="en-US" altLang="ko-KR" sz="1800" dirty="0">
                <a:latin typeface="Times New Roman" pitchFamily="18" charset="0"/>
                <a:ea typeface="굴림체" pitchFamily="49" charset="-127"/>
              </a:rPr>
              <a:t>S/W Download Guide</a:t>
            </a:r>
          </a:p>
          <a:p>
            <a:pPr eaLnBrk="0" latinLnBrk="0" hangingPunct="0">
              <a:lnSpc>
                <a:spcPct val="100000"/>
              </a:lnSpc>
            </a:pPr>
            <a:endParaRPr lang="en-US" altLang="ko-KR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17102"/>
              </p:ext>
            </p:extLst>
          </p:nvPr>
        </p:nvGraphicFramePr>
        <p:xfrm>
          <a:off x="200474" y="728705"/>
          <a:ext cx="9450192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370072"/>
              </a:tblGrid>
              <a:tr h="29854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Guide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2966"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marR="0" indent="-228600" algn="l" defTabSz="9140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3. USB Download – </a:t>
                      </a:r>
                      <a:r>
                        <a:rPr lang="en-US" altLang="ko-KR" sz="1100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User (Automatic) Mode(2)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Running USB Software Update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Select [Start] button in “[Figure] Software Update” and press [OK] key.</a:t>
                      </a:r>
                    </a:p>
                    <a:p>
                      <a:pPr marL="228600" indent="-228600" algn="l" latinLnBrk="1"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Then the USB Software Update starts as below.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When below message is displayed, you must NOT remove the USB memory stick.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When below message is displayed, do not unplug the TV power cord during upgrading.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Copying the update file from the USB memory stick to the TV system memory.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During updating, all inputs of remote control and local key are not operated.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2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3687" y="2420888"/>
            <a:ext cx="33893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0" descr="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572" y="3284153"/>
            <a:ext cx="134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7243" y="4509120"/>
            <a:ext cx="3267745" cy="192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2829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89458" y="75907"/>
            <a:ext cx="2321967" cy="6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9" tIns="45687" rIns="91369" bIns="45687">
            <a:spAutoFit/>
          </a:bodyPr>
          <a:lstStyle/>
          <a:p>
            <a:pPr eaLnBrk="0" latinLnBrk="0" hangingPunct="0">
              <a:lnSpc>
                <a:spcPct val="100000"/>
              </a:lnSpc>
            </a:pPr>
            <a:r>
              <a:rPr lang="en-US" altLang="ko-KR" sz="1800" dirty="0">
                <a:latin typeface="Times New Roman" pitchFamily="18" charset="0"/>
                <a:ea typeface="굴림체" pitchFamily="49" charset="-127"/>
              </a:rPr>
              <a:t>S/W Download Guide</a:t>
            </a:r>
          </a:p>
          <a:p>
            <a:pPr eaLnBrk="0" latinLnBrk="0" hangingPunct="0">
              <a:lnSpc>
                <a:spcPct val="100000"/>
              </a:lnSpc>
            </a:pPr>
            <a:endParaRPr lang="en-US" altLang="ko-KR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89557"/>
              </p:ext>
            </p:extLst>
          </p:nvPr>
        </p:nvGraphicFramePr>
        <p:xfrm>
          <a:off x="200474" y="728705"/>
          <a:ext cx="9450192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370072"/>
              </a:tblGrid>
              <a:tr h="29854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Guide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2966"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marR="0" indent="-228600" algn="l" defTabSz="9140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3. USB Download – </a:t>
                      </a:r>
                      <a:r>
                        <a:rPr lang="en-US" altLang="ko-KR" sz="1100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User (Automatic) Mode(3)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The TV displays this progressive message  to update new S/W to Flash memory.</a:t>
                      </a: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en-US" altLang="ko-KR" sz="1100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[User Mode] You may take away the USB memory stick from the TV.</a:t>
                      </a: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rgbClr val="3333FF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rgbClr val="3333FF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[Expert Mode] You can NOT take away the USB memory stick from the TV.</a:t>
                      </a: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           </a:t>
                      </a: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If the upgrade is completed, this message is displayed.</a:t>
                      </a: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The TV will restart automatically in 5 seconds.</a:t>
                      </a: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endParaRPr lang="en-US" altLang="ko-KR" sz="11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0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3200" y="1248281"/>
            <a:ext cx="2439122" cy="218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7724750" y="3465004"/>
            <a:ext cx="400050" cy="417513"/>
          </a:xfrm>
          <a:prstGeom prst="downArrow">
            <a:avLst>
              <a:gd name="adj1" fmla="val 50000"/>
              <a:gd name="adj2" fmla="val 2494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ko-KR" altLang="en-US"/>
          </a:p>
        </p:txBody>
      </p:sp>
      <p:pic>
        <p:nvPicPr>
          <p:cNvPr id="9" name="Picture 6" descr="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3200" y="4041068"/>
            <a:ext cx="2343150" cy="229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6449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89458" y="75907"/>
            <a:ext cx="2321967" cy="6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9" tIns="45687" rIns="91369" bIns="45687">
            <a:spAutoFit/>
          </a:bodyPr>
          <a:lstStyle/>
          <a:p>
            <a:pPr eaLnBrk="0" latinLnBrk="0" hangingPunct="0">
              <a:lnSpc>
                <a:spcPct val="100000"/>
              </a:lnSpc>
            </a:pPr>
            <a:r>
              <a:rPr lang="en-US" altLang="ko-KR" sz="1800" dirty="0">
                <a:latin typeface="Times New Roman" pitchFamily="18" charset="0"/>
                <a:ea typeface="굴림체" pitchFamily="49" charset="-127"/>
              </a:rPr>
              <a:t>S/W Download Guide</a:t>
            </a:r>
          </a:p>
          <a:p>
            <a:pPr eaLnBrk="0" latinLnBrk="0" hangingPunct="0">
              <a:lnSpc>
                <a:spcPct val="100000"/>
              </a:lnSpc>
            </a:pPr>
            <a:endParaRPr lang="en-US" altLang="ko-KR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65025"/>
              </p:ext>
            </p:extLst>
          </p:nvPr>
        </p:nvGraphicFramePr>
        <p:xfrm>
          <a:off x="200474" y="728705"/>
          <a:ext cx="9450192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370072"/>
              </a:tblGrid>
              <a:tr h="29854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Guide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2966"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marR="0" indent="-228600" algn="l" defTabSz="9140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4. USB Download – </a:t>
                      </a:r>
                      <a:r>
                        <a:rPr lang="en-US" altLang="ko-KR" sz="1100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Expert (Engineering) Mode(1)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Insert the USB device into the  USB port of the TV.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AutoNum type="arabicPeriod"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Press “FAV” key 7 times on the OPTION menu.</a:t>
                      </a: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Then, you will see the message of the next page.</a:t>
                      </a:r>
                    </a:p>
                    <a:p>
                      <a:pPr algn="l" latinLnBrk="1"/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그룹 5"/>
          <p:cNvGrpSpPr/>
          <p:nvPr/>
        </p:nvGrpSpPr>
        <p:grpSpPr>
          <a:xfrm>
            <a:off x="1427788" y="1844824"/>
            <a:ext cx="6153504" cy="1475571"/>
            <a:chOff x="3391670" y="2384425"/>
            <a:chExt cx="3245669" cy="2146300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76690" y="2384425"/>
              <a:ext cx="2660649" cy="214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4404709" y="2500324"/>
              <a:ext cx="349250" cy="7286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653734" y="2840332"/>
              <a:ext cx="738149" cy="320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391670" y="3003035"/>
              <a:ext cx="647701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400" b="1" dirty="0">
                  <a:solidFill>
                    <a:schemeClr val="accent2"/>
                  </a:solidFill>
                  <a:latin typeface="Trebuchet MS" pitchFamily="34" charset="0"/>
                </a:rPr>
                <a:t>USB port</a:t>
              </a: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1601879" y="3861048"/>
            <a:ext cx="4215217" cy="2493469"/>
            <a:chOff x="1601879" y="3861048"/>
            <a:chExt cx="2919073" cy="2493469"/>
          </a:xfrm>
        </p:grpSpPr>
        <p:pic>
          <p:nvPicPr>
            <p:cNvPr id="14" name="Picture 19" descr="2010-11-18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01879" y="3861048"/>
              <a:ext cx="2919073" cy="1859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1828257" y="5333267"/>
              <a:ext cx="1346347" cy="5091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601879" y="5838991"/>
              <a:ext cx="2916690" cy="5155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ko-KR" sz="1100" b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Move the focus to the OPTION.</a:t>
              </a:r>
            </a:p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kumimoji="0" lang="en-US" altLang="ko-KR" sz="1100" b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Press “FAV” key 7 </a:t>
              </a:r>
              <a:r>
                <a:rPr kumimoji="0" lang="en-US" altLang="ko-KR" sz="1100" b="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times.</a:t>
              </a:r>
              <a:endParaRPr lang="en-US" altLang="ko-KR" sz="1400" b="1" dirty="0"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280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89458" y="75907"/>
            <a:ext cx="2321967" cy="6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69" tIns="45687" rIns="91369" bIns="45687">
            <a:spAutoFit/>
          </a:bodyPr>
          <a:lstStyle/>
          <a:p>
            <a:pPr eaLnBrk="0" latinLnBrk="0" hangingPunct="0">
              <a:lnSpc>
                <a:spcPct val="100000"/>
              </a:lnSpc>
            </a:pPr>
            <a:r>
              <a:rPr lang="en-US" altLang="ko-KR" sz="1800" dirty="0">
                <a:latin typeface="Times New Roman" pitchFamily="18" charset="0"/>
                <a:ea typeface="굴림체" pitchFamily="49" charset="-127"/>
              </a:rPr>
              <a:t>S/W Download Guide</a:t>
            </a:r>
          </a:p>
          <a:p>
            <a:pPr eaLnBrk="0" latinLnBrk="0" hangingPunct="0">
              <a:lnSpc>
                <a:spcPct val="100000"/>
              </a:lnSpc>
            </a:pPr>
            <a:endParaRPr lang="en-US" altLang="ko-KR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330938"/>
              </p:ext>
            </p:extLst>
          </p:nvPr>
        </p:nvGraphicFramePr>
        <p:xfrm>
          <a:off x="200474" y="728705"/>
          <a:ext cx="9450192" cy="579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370072"/>
              </a:tblGrid>
              <a:tr h="29854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Guide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2966"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endParaRPr lang="en-US" altLang="ko-KR" sz="11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Rework </a:t>
                      </a:r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latinLnBrk="1">
                        <a:buNone/>
                      </a:pPr>
                      <a:endParaRPr lang="en-US" altLang="ko-KR" sz="110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marR="0" indent="-228600" algn="l" defTabSz="91406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Step</a:t>
                      </a: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4. USB Download – </a:t>
                      </a:r>
                      <a:r>
                        <a:rPr lang="en-US" altLang="ko-KR" sz="1100" baseline="0" dirty="0" smtClean="0">
                          <a:solidFill>
                            <a:srgbClr val="3333FF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Expert (Engineering) Mode(2)</a:t>
                      </a:r>
                    </a:p>
                    <a:p>
                      <a:pPr marL="228600" indent="-228600" algn="l" latinLnBrk="1">
                        <a:buNone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Select the download file that you want to update.</a:t>
                      </a: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When you select the file, </a:t>
                      </a: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the TV displays the same message as User Mode(1).</a:t>
                      </a:r>
                    </a:p>
                    <a:p>
                      <a:pPr marL="228600" indent="-228600" algn="l" latinLnBrk="1">
                        <a:buFont typeface="Wingdings" panose="05000000000000000000" pitchFamily="2" charset="2"/>
                        <a:buChar char="ü"/>
                      </a:pPr>
                      <a:endParaRPr lang="en-US" altLang="ko-KR" sz="11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ea typeface="돋움" pitchFamily="50" charset="-127"/>
                        <a:cs typeface="Arial" pitchFamily="34" charset="0"/>
                      </a:endParaRPr>
                    </a:p>
                    <a:p>
                      <a:pPr marL="0" indent="0" algn="l" latinLnBrk="1">
                        <a:buFont typeface="Wingdings" panose="05000000000000000000" pitchFamily="2" charset="2"/>
                        <a:buNone/>
                      </a:pPr>
                      <a:r>
                        <a:rPr lang="en-US" altLang="ko-KR" sz="11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돋움" pitchFamily="50" charset="-127"/>
                          <a:cs typeface="Arial" pitchFamily="34" charset="0"/>
                        </a:rPr>
                        <a:t>     ※ The next process is the same as User Mode (2), (3).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338296" y="5467397"/>
            <a:ext cx="4644516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55663"/>
            <a:r>
              <a:rPr kumimoji="0" lang="en-US" altLang="ko-KR" sz="1100" b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[Forced Update Option]</a:t>
            </a:r>
          </a:p>
          <a:p>
            <a:pPr defTabSz="855663"/>
            <a:r>
              <a:rPr kumimoji="0" lang="en-US" altLang="ko-KR" sz="1100" b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Pressing red color key will update External MICOM</a:t>
            </a:r>
          </a:p>
          <a:p>
            <a:pPr defTabSz="855663"/>
            <a:r>
              <a:rPr kumimoji="0" lang="en-US" altLang="ko-KR" sz="1100" b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regardless of version</a:t>
            </a:r>
            <a:r>
              <a:rPr kumimoji="0" lang="en-US" altLang="ko-KR" sz="1100" b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altLang="ko-KR" sz="1100" b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47" descr="GP3_Expe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620" y="2528900"/>
            <a:ext cx="4680520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182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bg1">
              <a:lumMod val="75000"/>
            </a:schemeClr>
          </a:solidFill>
          <a:round/>
          <a:headEnd/>
          <a:tailEnd/>
        </a:ln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118237</TotalTime>
  <Words>826</Words>
  <Application>Microsoft Office PowerPoint</Application>
  <PresentationFormat>A4 용지(210x297mm)</PresentationFormat>
  <Paragraphs>256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굴림</vt:lpstr>
      <vt:lpstr>굴림체</vt:lpstr>
      <vt:lpstr>돋움</vt:lpstr>
      <vt:lpstr>맑은 고딕</vt:lpstr>
      <vt:lpstr>Batang</vt:lpstr>
      <vt:lpstr>Arial</vt:lpstr>
      <vt:lpstr>Times New Roman</vt:lpstr>
      <vt:lpstr>Trebuchet MS</vt:lpstr>
      <vt:lpstr>Wingdings</vt:lpstr>
      <vt:lpstr>1_기본 디자인</vt:lpstr>
      <vt:lpstr>Default Design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rhinokim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rhinokim</dc:creator>
  <cp:lastModifiedBy>김진태/연구원/TV Global Product팀(jintae123.kim@lge.com)</cp:lastModifiedBy>
  <cp:revision>8357</cp:revision>
  <cp:lastPrinted>2016-05-05T23:17:50Z</cp:lastPrinted>
  <dcterms:created xsi:type="dcterms:W3CDTF">2005-07-01T19:10:34Z</dcterms:created>
  <dcterms:modified xsi:type="dcterms:W3CDTF">2016-07-29T01:29:19Z</dcterms:modified>
</cp:coreProperties>
</file>