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7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4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9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9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9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5F50-16DD-47E8-8BC5-DE2F22F49C93}" type="datetimeFigureOut">
              <a:rPr lang="en-US" smtClean="0"/>
              <a:t>28-Aug-18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3066-1FDE-4DB2-B3A4-3BCAFB779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05399" y="3244334"/>
            <a:ext cx="3487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ulazi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desne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4267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DUNAV BANKA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Đorđe Lavadinović</dc:creator>
  <cp:lastModifiedBy>Đorđe Lavadinović</cp:lastModifiedBy>
  <cp:revision>1</cp:revision>
  <dcterms:created xsi:type="dcterms:W3CDTF">2018-08-28T11:41:31Z</dcterms:created>
  <dcterms:modified xsi:type="dcterms:W3CDTF">2018-08-28T11:46:08Z</dcterms:modified>
</cp:coreProperties>
</file>