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0945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1896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8757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2548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784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633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2765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5950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711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597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4409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06C2D-B6CD-4A98-9F92-24C58567CBC1}" type="datetimeFigureOut">
              <a:rPr lang="sr-Latn-RS" smtClean="0"/>
              <a:t>7.4.2016.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6C30-C165-463F-BBCB-66333E5F2C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5219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Skriveni</a:t>
            </a:r>
            <a:r>
              <a:rPr lang="en-US" dirty="0" smtClean="0"/>
              <a:t> </a:t>
            </a:r>
            <a:r>
              <a:rPr lang="en-US" dirty="0" err="1" smtClean="0"/>
              <a:t>slajdovi</a:t>
            </a:r>
            <a:endParaRPr lang="sr-Latn-R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>
                <a:hlinkClick r:id="rId2" action="ppaction://hlinksldjump"/>
              </a:rPr>
              <a:t>Slajd</a:t>
            </a:r>
            <a:r>
              <a:rPr lang="en-US" dirty="0" smtClean="0">
                <a:hlinkClick r:id="rId2" action="ppaction://hlinksldjump"/>
              </a:rPr>
              <a:t> 2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>
                <a:hlinkClick r:id="rId3" action="ppaction://hlinksldjump"/>
              </a:rPr>
              <a:t>Slajd</a:t>
            </a:r>
            <a:r>
              <a:rPr lang="en-US" dirty="0" smtClean="0">
                <a:hlinkClick r:id="rId3" action="ppaction://hlinksldjump"/>
              </a:rPr>
              <a:t> 3</a:t>
            </a:r>
            <a:endParaRPr lang="en-US" dirty="0" smtClean="0"/>
          </a:p>
          <a:p>
            <a:pPr algn="l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206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Slajd</a:t>
            </a:r>
            <a:r>
              <a:rPr lang="en-US" dirty="0" smtClean="0"/>
              <a:t> 2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>
                <a:hlinkClick r:id="rId2" action="ppaction://hlinksldjump"/>
              </a:rPr>
              <a:t>nazad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75376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Slajd</a:t>
            </a:r>
            <a:r>
              <a:rPr lang="en-US" dirty="0" smtClean="0"/>
              <a:t> 3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hlinkClick r:id="rId2" action="ppaction://hlinksldjump"/>
              </a:rPr>
              <a:t>nazad</a:t>
            </a:r>
            <a:endParaRPr lang="sr-Latn-RS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8019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Widescreen</PresentationFormat>
  <Paragraphs>12</Paragraphs>
  <Slides>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Skriveni slajdovi</vt:lpstr>
      <vt:lpstr>Slajd 2</vt:lpstr>
      <vt:lpstr>Slajd 3</vt:lpstr>
    </vt:vector>
  </TitlesOfParts>
  <Company>Asseco-SEE d.o.o.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Skriveni slajdovi</dc:title>
  <dc:creator>Đorđe Lavadinović</dc:creator>
  <cp:lastModifiedBy>Đorđe Lavadinović</cp:lastModifiedBy>
  <cp:revision>1</cp:revision>
  <dcterms:created xsi:type="dcterms:W3CDTF">2016-04-07T14:07:27Z</dcterms:created>
  <dcterms:modified xsi:type="dcterms:W3CDTF">2016-04-07T14:13:05Z</dcterms:modified>
</cp:coreProperties>
</file>