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B9C3E-AE0A-4F14-A279-3C55815B676F}" type="datetimeFigureOut">
              <a:rPr lang="en-US" smtClean="0"/>
              <a:t>02-Dec-13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33187-3142-4851-9BC7-A4F59D5668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/>
              <a:t>КУПОВИНА НПО ИЗ </a:t>
            </a:r>
            <a:br>
              <a:rPr lang="sr-Cyrl-CS" dirty="0"/>
            </a:br>
            <a:r>
              <a:rPr lang="sr-Cyrl-CS" dirty="0"/>
              <a:t>ВЛАСТИТИХ ИЗВОРА</a:t>
            </a:r>
            <a:endParaRPr lang="en-US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1828800"/>
            <a:ext cx="815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sr-Cyrl-CS" sz="2400" i="1" dirty="0">
                <a:latin typeface="Arial" charset="0"/>
              </a:rPr>
              <a:t>Производно предузеће је купило машину за производњу хладноваљаног лима. Фактурна вриједност машине је 50.000. Трошкови допреме 1.000, а трошкови монтаже 5.000. Књижити набавку! </a:t>
            </a:r>
            <a:endParaRPr lang="en-US" sz="2400" i="1" dirty="0">
              <a:latin typeface="Arial" charset="0"/>
            </a:endParaRPr>
          </a:p>
        </p:txBody>
      </p:sp>
      <p:graphicFrame>
        <p:nvGraphicFramePr>
          <p:cNvPr id="22600" name="Group 72"/>
          <p:cNvGraphicFramePr>
            <a:graphicFrameLocks noGrp="1"/>
          </p:cNvGraphicFramePr>
          <p:nvPr/>
        </p:nvGraphicFramePr>
        <p:xfrm>
          <a:off x="304800" y="3508375"/>
          <a:ext cx="8534400" cy="2895600"/>
        </p:xfrm>
        <a:graphic>
          <a:graphicData uri="http://schemas.openxmlformats.org/drawingml/2006/table">
            <a:tbl>
              <a:tblPr/>
              <a:tblGrid>
                <a:gridCol w="563563"/>
                <a:gridCol w="960437"/>
                <a:gridCol w="3505200"/>
                <a:gridCol w="822325"/>
                <a:gridCol w="1108075"/>
                <a:gridCol w="1574800"/>
              </a:tblGrid>
              <a:tr h="2174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РБ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Датум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 П И С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Позив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ИЗНОС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Дугује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Потражује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Cyrl-C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Cyrl-C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Опрема у прибављању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Об. према доб.у земљи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-за фактурну вриједност машине, према фактури бр.-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0271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4320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Cyrl-C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50.000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Cyrl-C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Опрема у прибављању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Об. према доб.у земљи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-за превоз машине-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0271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4320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Cyrl-C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CS"/>
              <a:t>НАСТАВАК</a:t>
            </a:r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90600" y="25146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23608" name="Group 56"/>
          <p:cNvGraphicFramePr>
            <a:graphicFrameLocks noGrp="1"/>
          </p:cNvGraphicFramePr>
          <p:nvPr/>
        </p:nvGraphicFramePr>
        <p:xfrm>
          <a:off x="685800" y="1905000"/>
          <a:ext cx="8001000" cy="2843784"/>
        </p:xfrm>
        <a:graphic>
          <a:graphicData uri="http://schemas.openxmlformats.org/drawingml/2006/table">
            <a:tbl>
              <a:tblPr/>
              <a:tblGrid>
                <a:gridCol w="528638"/>
                <a:gridCol w="842962"/>
                <a:gridCol w="3276600"/>
                <a:gridCol w="790575"/>
                <a:gridCol w="1085850"/>
                <a:gridCol w="1476375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РБ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Датум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 П И С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Позив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ИЗНОС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Дугује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Потражује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Опрема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Об. према доб.у земљи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-за монтажу машине-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0271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Cyrl-C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Опрема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Опрема у прибављању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-за стављање машине у употребу-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0220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0271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56.000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sr-Cyrl-C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56.000</a:t>
                      </a: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126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КУПОВИНА НПО ИЗ  ВЛАСТИТИХ ИЗВОРА</vt:lpstr>
      <vt:lpstr>НАСТАВАК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КУПОВИНА НПО ИЗ  ВЛАСТИТИХ ИЗВОРА</dc:title>
  <dc:creator>user</dc:creator>
  <cp:lastModifiedBy>user</cp:lastModifiedBy>
  <cp:revision>1</cp:revision>
  <dcterms:created xsi:type="dcterms:W3CDTF">2013-12-02T11:43:25Z</dcterms:created>
  <dcterms:modified xsi:type="dcterms:W3CDTF">2013-12-02T11:47:03Z</dcterms:modified>
</cp:coreProperties>
</file>