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1171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5842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2784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4156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3083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3447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780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9105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230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2070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65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D35A-2648-4DDF-9010-114F6E34D4B8}" type="datetimeFigureOut">
              <a:rPr lang="sr-Latn-BA" smtClean="0"/>
              <a:t>28.11.2013.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E0CF-15AA-4949-8975-B98B39756D3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3038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804" y="82527"/>
            <a:ext cx="1157072" cy="11570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35049" y="74141"/>
            <a:ext cx="141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2. sprat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3569" y="74140"/>
            <a:ext cx="8600307" cy="6656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91918" y="4341341"/>
            <a:ext cx="0" cy="238897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23574" y="2384853"/>
            <a:ext cx="337750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23572" y="4328984"/>
            <a:ext cx="337750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95137" y="2388972"/>
            <a:ext cx="0" cy="19564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22789" y="4341341"/>
            <a:ext cx="3501089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87804" y="74144"/>
            <a:ext cx="4114" cy="16640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87804" y="2265405"/>
            <a:ext cx="0" cy="11244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222789" y="3377515"/>
            <a:ext cx="3501088" cy="1235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23570" y="3715265"/>
            <a:ext cx="317156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785" y="2265405"/>
            <a:ext cx="909510" cy="90951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65" y="303670"/>
            <a:ext cx="918307" cy="734646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10731137" y="6130215"/>
            <a:ext cx="11756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0731137" y="6515881"/>
            <a:ext cx="117565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0208623" y="5943603"/>
            <a:ext cx="62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UTP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053114" y="6319941"/>
            <a:ext cx="78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HDMI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763629" y="1223070"/>
            <a:ext cx="926287" cy="666462"/>
            <a:chOff x="6384350" y="1216917"/>
            <a:chExt cx="926287" cy="666462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350" y="1216917"/>
              <a:ext cx="926287" cy="463601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6384350" y="1606380"/>
              <a:ext cx="92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BA" sz="1200" dirty="0" smtClean="0"/>
                <a:t>modem</a:t>
              </a:r>
              <a:endParaRPr lang="sr-Latn-BA" sz="1200" dirty="0"/>
            </a:p>
          </p:txBody>
        </p:sp>
      </p:grpSp>
      <p:cxnSp>
        <p:nvCxnSpPr>
          <p:cNvPr id="72" name="Straight Connector 71"/>
          <p:cNvCxnSpPr/>
          <p:nvPr/>
        </p:nvCxnSpPr>
        <p:spPr>
          <a:xfrm flipH="1">
            <a:off x="8080310" y="-17485"/>
            <a:ext cx="0" cy="670628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59295" y="653143"/>
            <a:ext cx="86930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9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35049" y="74141"/>
            <a:ext cx="141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1. sprat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569" y="74140"/>
            <a:ext cx="11928388" cy="6656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6" name="Straight Connector 5"/>
          <p:cNvCxnSpPr/>
          <p:nvPr/>
        </p:nvCxnSpPr>
        <p:spPr>
          <a:xfrm>
            <a:off x="4291918" y="3995351"/>
            <a:ext cx="0" cy="273496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23574" y="2384853"/>
            <a:ext cx="337750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23572" y="4328984"/>
            <a:ext cx="337750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91918" y="74140"/>
            <a:ext cx="0" cy="321275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95137" y="2388972"/>
            <a:ext cx="0" cy="19564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291921" y="4341341"/>
            <a:ext cx="443195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723876" y="3987115"/>
            <a:ext cx="0" cy="273496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719763" y="65904"/>
            <a:ext cx="4114" cy="189470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19763" y="2537254"/>
            <a:ext cx="0" cy="84437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18" y="2413527"/>
            <a:ext cx="918307" cy="7346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498" y="1606380"/>
            <a:ext cx="1157072" cy="115707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244" y="45193"/>
            <a:ext cx="801598" cy="642722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3087858" y="318428"/>
            <a:ext cx="1182681" cy="1176896"/>
            <a:chOff x="3109237" y="-127512"/>
            <a:chExt cx="1182681" cy="1176896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846" y="-127512"/>
              <a:ext cx="1157072" cy="1157072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3109237" y="772385"/>
              <a:ext cx="11212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BA" sz="1200" dirty="0" smtClean="0"/>
                <a:t>Switch bez wifi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884428" y="1398035"/>
            <a:ext cx="926287" cy="666462"/>
            <a:chOff x="6384350" y="1216917"/>
            <a:chExt cx="926287" cy="666462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350" y="1216917"/>
              <a:ext cx="926287" cy="463601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6384350" y="1606380"/>
              <a:ext cx="9262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BA" sz="1200" dirty="0" smtClean="0"/>
                <a:t>modem</a:t>
              </a:r>
              <a:endParaRPr lang="sr-Latn-BA" sz="12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10731137" y="6130215"/>
            <a:ext cx="11756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731137" y="6515881"/>
            <a:ext cx="117565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208623" y="5943603"/>
            <a:ext cx="62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UTP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053114" y="6319941"/>
            <a:ext cx="78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HDMI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931911" y="996697"/>
            <a:ext cx="562993" cy="67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258008" y="366554"/>
            <a:ext cx="0" cy="43441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248677" y="797142"/>
            <a:ext cx="1243073" cy="383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847509" y="133043"/>
            <a:ext cx="0" cy="72000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588210" y="2269788"/>
            <a:ext cx="0" cy="43441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44620" y="439809"/>
            <a:ext cx="2509771" cy="366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942772" y="439809"/>
            <a:ext cx="0" cy="227372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04232" y="987366"/>
            <a:ext cx="0" cy="118821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692003" y="136150"/>
            <a:ext cx="0" cy="72000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58008" y="1013255"/>
            <a:ext cx="1261735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258008" y="1004270"/>
            <a:ext cx="0" cy="43441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01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569" y="74140"/>
            <a:ext cx="11928388" cy="6656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" name="TextBox 1"/>
          <p:cNvSpPr txBox="1"/>
          <p:nvPr/>
        </p:nvSpPr>
        <p:spPr>
          <a:xfrm>
            <a:off x="10635049" y="74141"/>
            <a:ext cx="141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Medical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809470" y="3632886"/>
            <a:ext cx="421571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89380" y="86495"/>
            <a:ext cx="2" cy="29038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94919" y="5531706"/>
            <a:ext cx="299446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70205" y="5531706"/>
            <a:ext cx="0" cy="119860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4" y="1583206"/>
            <a:ext cx="1071918" cy="85946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96" y="989905"/>
            <a:ext cx="1071918" cy="85946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137" y="2536522"/>
            <a:ext cx="1071918" cy="8594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96" y="5701274"/>
            <a:ext cx="1071918" cy="85946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752" y="4841809"/>
            <a:ext cx="1071918" cy="8594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466" y="1946431"/>
            <a:ext cx="1049362" cy="1049362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 flipH="1">
            <a:off x="5595554" y="3632886"/>
            <a:ext cx="0" cy="311663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91846" y="82351"/>
            <a:ext cx="2" cy="29038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791846" y="4267200"/>
            <a:ext cx="6174" cy="249464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591433" y="3632886"/>
            <a:ext cx="157548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14336" y="74135"/>
            <a:ext cx="2" cy="29038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520510" y="3620526"/>
            <a:ext cx="0" cy="311663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641626" y="-69077"/>
            <a:ext cx="1182681" cy="1176896"/>
            <a:chOff x="3109237" y="-127512"/>
            <a:chExt cx="1182681" cy="1176896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846" y="-127512"/>
              <a:ext cx="1157072" cy="1157072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3109237" y="772385"/>
              <a:ext cx="11212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BA" sz="1200" dirty="0" smtClean="0"/>
                <a:t>Switch bez wifi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10731137" y="6130215"/>
            <a:ext cx="11756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731137" y="6515881"/>
            <a:ext cx="117565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208623" y="5943603"/>
            <a:ext cx="62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UTP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053114" y="6319941"/>
            <a:ext cx="78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HDMI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6413" y="174758"/>
            <a:ext cx="1224953" cy="1360810"/>
            <a:chOff x="10074418" y="2058314"/>
            <a:chExt cx="1224953" cy="136081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0585" y="2058314"/>
              <a:ext cx="1108786" cy="1108786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10074418" y="3142125"/>
              <a:ext cx="11212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Latn-BA" sz="1200" dirty="0" smtClean="0"/>
                <a:t>NAS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1055288" y="604807"/>
            <a:ext cx="86930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73023" y="1998183"/>
            <a:ext cx="138234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155369" y="604807"/>
            <a:ext cx="0" cy="139337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323322" y="82351"/>
            <a:ext cx="0" cy="361122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389655" y="542402"/>
            <a:ext cx="204238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878950" y="3303617"/>
            <a:ext cx="26066" cy="93373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38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Đurić</dc:creator>
  <cp:lastModifiedBy>Vladimir Đurić</cp:lastModifiedBy>
  <cp:revision>11</cp:revision>
  <dcterms:created xsi:type="dcterms:W3CDTF">2013-11-27T23:31:03Z</dcterms:created>
  <dcterms:modified xsi:type="dcterms:W3CDTF">2013-11-28T13:21:38Z</dcterms:modified>
</cp:coreProperties>
</file>