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6.xml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9.xml"/><Relationship Id="rId5" Type="http://schemas.openxmlformats.org/officeDocument/2006/relationships/slide" Target="../slides/slide8.xml"/><Relationship Id="rId4" Type="http://schemas.openxmlformats.org/officeDocument/2006/relationships/slide" Target="../slides/slide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37D-FFDC-481D-BD8F-9368F88F5AFE}" type="datetimeFigureOut">
              <a:rPr lang="en-US" smtClean="0"/>
              <a:t>6/4/2008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E4C5-2AC8-4BFC-921F-BCC770BB34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37D-FFDC-481D-BD8F-9368F88F5AFE}" type="datetimeFigureOut">
              <a:rPr lang="en-US" smtClean="0"/>
              <a:t>6/4/2008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89E4C5-2AC8-4BFC-921F-BCC770BB34D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37D-FFDC-481D-BD8F-9368F88F5AFE}" type="datetimeFigureOut">
              <a:rPr lang="en-US" smtClean="0"/>
              <a:t>6/4/2008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E4C5-2AC8-4BFC-921F-BCC770BB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37D-FFDC-481D-BD8F-9368F88F5AFE}" type="datetimeFigureOut">
              <a:rPr lang="en-US" smtClean="0"/>
              <a:t>6/4/2008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E4C5-2AC8-4BFC-921F-BCC770BB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37D-FFDC-481D-BD8F-9368F88F5AFE}" type="datetimeFigureOut">
              <a:rPr lang="en-US" smtClean="0"/>
              <a:t>6/4/2008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E4C5-2AC8-4BFC-921F-BCC770BB34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1524000"/>
            <a:ext cx="11512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itchFamily="34" charset="0"/>
                <a:hlinkClick r:id="rId2" action="ppaction://hlinksldjump"/>
              </a:rPr>
              <a:t>Po </a:t>
            </a:r>
            <a:r>
              <a:rPr lang="en-US" sz="1200" b="1" dirty="0" err="1" smtClean="0">
                <a:latin typeface="Verdana" pitchFamily="34" charset="0"/>
                <a:hlinkClick r:id="rId2" action="ppaction://hlinksldjump"/>
              </a:rPr>
              <a:t>vrsti</a:t>
            </a:r>
            <a:endParaRPr lang="en-US" sz="1200" b="1" dirty="0" smtClean="0">
              <a:latin typeface="Verdana" pitchFamily="34" charset="0"/>
            </a:endParaRPr>
          </a:p>
          <a:p>
            <a:r>
              <a:rPr lang="en-US" sz="1200" dirty="0" smtClean="0">
                <a:latin typeface="Verdana" pitchFamily="34" charset="0"/>
              </a:rPr>
              <a:t>  </a:t>
            </a:r>
            <a:r>
              <a:rPr lang="en-US" sz="1200" dirty="0" err="1" smtClean="0">
                <a:latin typeface="Verdana" pitchFamily="34" charset="0"/>
                <a:hlinkClick r:id="rId3" action="ppaction://hlinksldjump"/>
              </a:rPr>
              <a:t>Procesor</a:t>
            </a:r>
            <a:endParaRPr lang="en-US" sz="1200" dirty="0" smtClean="0">
              <a:latin typeface="Verdana" pitchFamily="34" charset="0"/>
            </a:endParaRPr>
          </a:p>
          <a:p>
            <a:r>
              <a:rPr lang="en-US" sz="1200" dirty="0" smtClean="0">
                <a:latin typeface="Verdana" pitchFamily="34" charset="0"/>
              </a:rPr>
              <a:t>  </a:t>
            </a:r>
            <a:r>
              <a:rPr lang="en-US" sz="1200" dirty="0" err="1" smtClean="0">
                <a:latin typeface="Verdana" pitchFamily="34" charset="0"/>
                <a:hlinkClick r:id="rId4" action="ppaction://hlinksldjump"/>
              </a:rPr>
              <a:t>Memorija</a:t>
            </a:r>
            <a:endParaRPr lang="en-US" sz="1200" dirty="0" smtClean="0">
              <a:latin typeface="Verdana" pitchFamily="34" charset="0"/>
            </a:endParaRPr>
          </a:p>
          <a:p>
            <a:r>
              <a:rPr lang="en-US" sz="1200" dirty="0" smtClean="0">
                <a:latin typeface="Verdana" pitchFamily="34" charset="0"/>
              </a:rPr>
              <a:t>  </a:t>
            </a:r>
            <a:r>
              <a:rPr lang="en-US" sz="1200" dirty="0" smtClean="0">
                <a:latin typeface="Verdana" pitchFamily="34" charset="0"/>
                <a:hlinkClick r:id="rId5" action="ppaction://hlinksldjump"/>
              </a:rPr>
              <a:t>Gr. Karta</a:t>
            </a:r>
            <a:endParaRPr lang="en-US" sz="1200" dirty="0" smtClean="0">
              <a:latin typeface="Verdana" pitchFamily="34" charset="0"/>
            </a:endParaRPr>
          </a:p>
          <a:p>
            <a:r>
              <a:rPr lang="en-US" sz="1200" b="1" dirty="0" smtClean="0">
                <a:latin typeface="Verdana" pitchFamily="34" charset="0"/>
                <a:hlinkClick r:id="rId6" action="ppaction://hlinksldjump"/>
              </a:rPr>
              <a:t>Po </a:t>
            </a:r>
            <a:r>
              <a:rPr lang="en-US" sz="1200" b="1" dirty="0" err="1" smtClean="0">
                <a:latin typeface="Verdana" pitchFamily="34" charset="0"/>
                <a:hlinkClick r:id="rId6" action="ppaction://hlinksldjump"/>
              </a:rPr>
              <a:t>proizvo</a:t>
            </a:r>
            <a:r>
              <a:rPr lang="en-US" sz="1200" b="1" dirty="0" smtClean="0">
                <a:latin typeface="Verdana" pitchFamily="34" charset="0"/>
                <a:hlinkClick r:id="rId6" action="ppaction://hlinksldjump"/>
              </a:rPr>
              <a:t>.</a:t>
            </a:r>
            <a:endParaRPr lang="en-US" sz="1200" b="1" dirty="0"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37D-FFDC-481D-BD8F-9368F88F5AFE}" type="datetimeFigureOut">
              <a:rPr lang="en-US" smtClean="0"/>
              <a:t>6/4/2008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E4C5-2AC8-4BFC-921F-BCC770BB34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1524000"/>
            <a:ext cx="11512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itchFamily="34" charset="0"/>
                <a:hlinkClick r:id="rId2" action="ppaction://hlinksldjump"/>
              </a:rPr>
              <a:t>Po </a:t>
            </a:r>
            <a:r>
              <a:rPr lang="en-US" sz="1200" b="1" dirty="0" err="1" smtClean="0">
                <a:latin typeface="Verdana" pitchFamily="34" charset="0"/>
                <a:hlinkClick r:id="rId2" action="ppaction://hlinksldjump"/>
              </a:rPr>
              <a:t>vrsti</a:t>
            </a:r>
            <a:endParaRPr lang="en-US" sz="1200" b="1" dirty="0" smtClean="0">
              <a:latin typeface="Verdana" pitchFamily="34" charset="0"/>
            </a:endParaRPr>
          </a:p>
          <a:p>
            <a:r>
              <a:rPr lang="en-US" sz="1200" b="1" dirty="0" smtClean="0">
                <a:latin typeface="Verdana" pitchFamily="34" charset="0"/>
                <a:hlinkClick r:id="rId3" action="ppaction://hlinksldjump"/>
              </a:rPr>
              <a:t>Po </a:t>
            </a:r>
            <a:r>
              <a:rPr lang="en-US" sz="1200" b="1" dirty="0" err="1" smtClean="0">
                <a:latin typeface="Verdana" pitchFamily="34" charset="0"/>
                <a:hlinkClick r:id="rId3" action="ppaction://hlinksldjump"/>
              </a:rPr>
              <a:t>proizvo</a:t>
            </a:r>
            <a:r>
              <a:rPr lang="en-US" sz="1200" b="1" dirty="0" smtClean="0">
                <a:latin typeface="Verdana" pitchFamily="34" charset="0"/>
                <a:hlinkClick r:id="rId3" action="ppaction://hlinksldjump"/>
              </a:rPr>
              <a:t>.</a:t>
            </a:r>
            <a:endParaRPr lang="en-US" sz="1200" b="1" dirty="0" smtClean="0">
              <a:latin typeface="Verdana" pitchFamily="34" charset="0"/>
            </a:endParaRPr>
          </a:p>
          <a:p>
            <a:r>
              <a:rPr lang="en-US" sz="1200" dirty="0" smtClean="0">
                <a:latin typeface="Verdana" pitchFamily="34" charset="0"/>
              </a:rPr>
              <a:t>  </a:t>
            </a:r>
            <a:r>
              <a:rPr lang="en-US" sz="1200" dirty="0" smtClean="0">
                <a:latin typeface="Verdana" pitchFamily="34" charset="0"/>
                <a:hlinkClick r:id="rId4" action="ppaction://hlinksldjump"/>
              </a:rPr>
              <a:t>INTEL</a:t>
            </a:r>
            <a:endParaRPr lang="en-US" sz="1200" dirty="0" smtClean="0">
              <a:latin typeface="Verdana" pitchFamily="34" charset="0"/>
            </a:endParaRPr>
          </a:p>
          <a:p>
            <a:r>
              <a:rPr lang="en-US" sz="1200" dirty="0" smtClean="0">
                <a:latin typeface="Verdana" pitchFamily="34" charset="0"/>
              </a:rPr>
              <a:t>  </a:t>
            </a:r>
            <a:r>
              <a:rPr lang="en-US" sz="1200" dirty="0" smtClean="0">
                <a:latin typeface="Verdana" pitchFamily="34" charset="0"/>
                <a:hlinkClick r:id="rId5" action="ppaction://hlinksldjump"/>
              </a:rPr>
              <a:t>AMD</a:t>
            </a:r>
            <a:endParaRPr lang="en-US" sz="1200" dirty="0" smtClean="0">
              <a:latin typeface="Verdana" pitchFamily="34" charset="0"/>
            </a:endParaRPr>
          </a:p>
          <a:p>
            <a:r>
              <a:rPr lang="en-US" sz="1200" dirty="0" smtClean="0">
                <a:latin typeface="Verdana" pitchFamily="34" charset="0"/>
              </a:rPr>
              <a:t>  </a:t>
            </a:r>
            <a:r>
              <a:rPr lang="en-US" sz="1200" dirty="0" smtClean="0">
                <a:latin typeface="Verdana" pitchFamily="34" charset="0"/>
                <a:hlinkClick r:id="rId5" action="ppaction://hlinksldjump"/>
              </a:rPr>
              <a:t>ASUS</a:t>
            </a:r>
            <a:endParaRPr lang="en-US" sz="1200" dirty="0" smtClean="0">
              <a:latin typeface="Verdana" pitchFamily="34" charset="0"/>
            </a:endParaRPr>
          </a:p>
          <a:p>
            <a:r>
              <a:rPr lang="en-US" sz="1200" dirty="0" smtClean="0">
                <a:latin typeface="Verdana" pitchFamily="34" charset="0"/>
              </a:rPr>
              <a:t>  </a:t>
            </a:r>
            <a:r>
              <a:rPr lang="en-US" sz="1200" dirty="0" smtClean="0">
                <a:latin typeface="Verdana" pitchFamily="34" charset="0"/>
                <a:hlinkClick r:id="rId6" action="ppaction://hlinksldjump"/>
              </a:rPr>
              <a:t>ACER</a:t>
            </a:r>
            <a:endParaRPr lang="en-US" sz="1200" dirty="0" smtClean="0">
              <a:latin typeface="Verdana" pitchFamily="34" charset="0"/>
            </a:endParaRPr>
          </a:p>
          <a:p>
            <a:endParaRPr lang="en-US" sz="1200" b="1" dirty="0" smtClean="0">
              <a:latin typeface="Verdana" pitchFamily="34" charset="0"/>
            </a:endParaRPr>
          </a:p>
          <a:p>
            <a:endParaRPr lang="en-US" sz="1200" b="1" dirty="0"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37D-FFDC-481D-BD8F-9368F88F5AFE}" type="datetimeFigureOut">
              <a:rPr lang="en-US" smtClean="0"/>
              <a:t>6/4/2008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E4C5-2AC8-4BFC-921F-BCC770BB34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37D-FFDC-481D-BD8F-9368F88F5AFE}" type="datetimeFigureOut">
              <a:rPr lang="en-US" smtClean="0"/>
              <a:t>6/4/2008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E4C5-2AC8-4BFC-921F-BCC770BB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37D-FFDC-481D-BD8F-9368F88F5AFE}" type="datetimeFigureOut">
              <a:rPr lang="en-US" smtClean="0"/>
              <a:t>6/4/2008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E4C5-2AC8-4BFC-921F-BCC770BB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37D-FFDC-481D-BD8F-9368F88F5AFE}" type="datetimeFigureOut">
              <a:rPr lang="en-US" smtClean="0"/>
              <a:t>6/4/2008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E4C5-2AC8-4BFC-921F-BCC770BB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37D-FFDC-481D-BD8F-9368F88F5AFE}" type="datetimeFigureOut">
              <a:rPr lang="en-US" smtClean="0"/>
              <a:t>6/4/2008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E4C5-2AC8-4BFC-921F-BCC770BB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37D-FFDC-481D-BD8F-9368F88F5AFE}" type="datetimeFigureOut">
              <a:rPr lang="en-US" smtClean="0"/>
              <a:t>6/4/2008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E4C5-2AC8-4BFC-921F-BCC770BB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19200" y="704088"/>
            <a:ext cx="7467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19200" y="1935480"/>
            <a:ext cx="7467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1DF37D-FFDC-481D-BD8F-9368F88F5AFE}" type="datetimeFigureOut">
              <a:rPr lang="en-US" smtClean="0"/>
              <a:t>6/4/2008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89E4C5-2AC8-4BFC-921F-BCC770BB34D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Moja</a:t>
            </a:r>
            <a:r>
              <a:rPr lang="en-US" dirty="0" smtClean="0"/>
              <a:t> mala </a:t>
            </a:r>
            <a:r>
              <a:rPr lang="en-US" dirty="0" err="1" smtClean="0"/>
              <a:t>prodavnica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Big deal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Bla</a:t>
            </a:r>
            <a:endParaRPr lang="en-US" dirty="0" smtClean="0"/>
          </a:p>
          <a:p>
            <a:r>
              <a:rPr lang="en-US" dirty="0" err="1" smtClean="0"/>
              <a:t>Bla</a:t>
            </a:r>
            <a:endParaRPr lang="en-US" dirty="0" smtClean="0"/>
          </a:p>
          <a:p>
            <a:r>
              <a:rPr lang="en-US" dirty="0" err="1" smtClean="0"/>
              <a:t>Bla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Procesor</a:t>
            </a:r>
            <a:endParaRPr lang="en-US" dirty="0" smtClean="0"/>
          </a:p>
          <a:p>
            <a:r>
              <a:rPr lang="en-US" dirty="0" err="1" smtClean="0"/>
              <a:t>Memorija</a:t>
            </a:r>
            <a:endParaRPr lang="en-US" dirty="0" smtClean="0"/>
          </a:p>
          <a:p>
            <a:r>
              <a:rPr lang="en-US" dirty="0" err="1" smtClean="0"/>
              <a:t>Graficka</a:t>
            </a:r>
            <a:r>
              <a:rPr lang="en-US" dirty="0" smtClean="0"/>
              <a:t> </a:t>
            </a:r>
            <a:r>
              <a:rPr lang="en-US" dirty="0" err="1" smtClean="0"/>
              <a:t>karta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Amd</a:t>
            </a:r>
            <a:endParaRPr lang="en-US" dirty="0" smtClean="0"/>
          </a:p>
          <a:p>
            <a:r>
              <a:rPr lang="en-US" dirty="0" smtClean="0"/>
              <a:t>Intel</a:t>
            </a:r>
          </a:p>
          <a:p>
            <a:r>
              <a:rPr lang="en-US" dirty="0" err="1" smtClean="0"/>
              <a:t>Cytrix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Memorija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EDO</a:t>
            </a:r>
          </a:p>
          <a:p>
            <a:r>
              <a:rPr lang="en-US" dirty="0" smtClean="0"/>
              <a:t>SDRAM</a:t>
            </a:r>
          </a:p>
          <a:p>
            <a:r>
              <a:rPr lang="en-US" dirty="0" smtClean="0"/>
              <a:t>DDR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Graficka</a:t>
            </a:r>
            <a:r>
              <a:rPr lang="en-US" dirty="0" smtClean="0"/>
              <a:t> </a:t>
            </a:r>
            <a:r>
              <a:rPr lang="en-US" dirty="0" err="1" smtClean="0"/>
              <a:t>karta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PCI</a:t>
            </a:r>
          </a:p>
          <a:p>
            <a:r>
              <a:rPr lang="en-US" dirty="0" err="1" smtClean="0"/>
              <a:t>PCIe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Proizvodjaci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</a:t>
            </a:r>
          </a:p>
          <a:p>
            <a:r>
              <a:rPr lang="en-US" dirty="0" smtClean="0"/>
              <a:t>AMD</a:t>
            </a:r>
          </a:p>
          <a:p>
            <a:r>
              <a:rPr lang="en-US" dirty="0" smtClean="0"/>
              <a:t>ASUS</a:t>
            </a:r>
          </a:p>
          <a:p>
            <a:r>
              <a:rPr lang="en-US" dirty="0" smtClean="0"/>
              <a:t>ACER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Bla</a:t>
            </a:r>
            <a:endParaRPr lang="en-US" dirty="0" smtClean="0"/>
          </a:p>
          <a:p>
            <a:r>
              <a:rPr lang="en-US" dirty="0" err="1" smtClean="0"/>
              <a:t>Bla</a:t>
            </a:r>
            <a:endParaRPr lang="en-US" dirty="0" smtClean="0"/>
          </a:p>
          <a:p>
            <a:r>
              <a:rPr lang="en-US" dirty="0" err="1" smtClean="0"/>
              <a:t>Bla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Bla</a:t>
            </a:r>
            <a:endParaRPr lang="en-US" dirty="0" smtClean="0"/>
          </a:p>
          <a:p>
            <a:r>
              <a:rPr lang="en-US" dirty="0" err="1" smtClean="0"/>
              <a:t>Bla</a:t>
            </a:r>
            <a:endParaRPr lang="en-US" dirty="0" smtClean="0"/>
          </a:p>
          <a:p>
            <a:r>
              <a:rPr lang="en-US" dirty="0" err="1" smtClean="0"/>
              <a:t>Bla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Bla</a:t>
            </a:r>
            <a:endParaRPr lang="en-US" dirty="0" smtClean="0"/>
          </a:p>
          <a:p>
            <a:r>
              <a:rPr lang="en-US" dirty="0" err="1" smtClean="0"/>
              <a:t>Bla</a:t>
            </a:r>
            <a:endParaRPr lang="en-US" dirty="0" smtClean="0"/>
          </a:p>
          <a:p>
            <a:r>
              <a:rPr lang="en-US" dirty="0" err="1" smtClean="0"/>
              <a:t>Bla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43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Moja mala prodavnica</vt:lpstr>
      <vt:lpstr>Vrste</vt:lpstr>
      <vt:lpstr>Procesor</vt:lpstr>
      <vt:lpstr>Memorija</vt:lpstr>
      <vt:lpstr>Graficka karta</vt:lpstr>
      <vt:lpstr>Proizvodjaci</vt:lpstr>
      <vt:lpstr>INTEL</vt:lpstr>
      <vt:lpstr>AMD</vt:lpstr>
      <vt:lpstr>ASUS</vt:lpstr>
      <vt:lpstr>ACER</vt:lpstr>
    </vt:vector>
  </TitlesOfParts>
  <Company>e-TIM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mala prodavnica</dc:title>
  <dc:creator>Jovan Timotijevic</dc:creator>
  <cp:lastModifiedBy>Jovan Timotijevic</cp:lastModifiedBy>
  <cp:revision>2</cp:revision>
  <dcterms:created xsi:type="dcterms:W3CDTF">2008-06-04T18:04:18Z</dcterms:created>
  <dcterms:modified xsi:type="dcterms:W3CDTF">2008-06-04T18:17:52Z</dcterms:modified>
</cp:coreProperties>
</file>